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2"/>
  </p:notes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lenik Agnieszka" initials="PA" lastIdx="1" clrIdx="0">
    <p:extLst>
      <p:ext uri="{19B8F6BF-5375-455C-9EA6-DF929625EA0E}">
        <p15:presenceInfo xmlns:p15="http://schemas.microsoft.com/office/powerpoint/2012/main" userId="S::Agnieszka.Palenik@mfipr.gov.pl::6a0c958d-6557-4bbd-8aa6-03360055b1e8" providerId="AD"/>
      </p:ext>
    </p:extLst>
  </p:cmAuthor>
  <p:cmAuthor id="2" name="Bogumiła Pieczychlebek" initials="BP" lastIdx="1" clrIdx="1">
    <p:extLst>
      <p:ext uri="{19B8F6BF-5375-455C-9EA6-DF929625EA0E}">
        <p15:presenceInfo xmlns:p15="http://schemas.microsoft.com/office/powerpoint/2012/main" userId="S::bogumila.pieczychlebek@pracownik.kpswjg.pl::b38d4245-e3eb-44b6-9fe5-d0b1a0046a2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00A15C55-8517-42AA-B614-E9B94910E393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yl pośredni 2 — Ak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6" autoAdjust="0"/>
    <p:restoredTop sz="93447" autoAdjust="0"/>
  </p:normalViewPr>
  <p:slideViewPr>
    <p:cSldViewPr showGuides="1">
      <p:cViewPr varScale="1">
        <p:scale>
          <a:sx n="53" d="100"/>
          <a:sy n="53" d="100"/>
        </p:scale>
        <p:origin x="1424" y="56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svg"/><Relationship Id="rId1" Type="http://schemas.openxmlformats.org/officeDocument/2006/relationships/image" Target="../media/image23.png"/><Relationship Id="rId4" Type="http://schemas.openxmlformats.org/officeDocument/2006/relationships/image" Target="../media/image26.svg"/></Relationships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sv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image" Target="../media/image28.svg"/><Relationship Id="rId1" Type="http://schemas.openxmlformats.org/officeDocument/2006/relationships/image" Target="../media/image27.png"/><Relationship Id="rId6" Type="http://schemas.openxmlformats.org/officeDocument/2006/relationships/image" Target="../media/image32.svg"/><Relationship Id="rId5" Type="http://schemas.openxmlformats.org/officeDocument/2006/relationships/image" Target="../media/image31.png"/><Relationship Id="rId4" Type="http://schemas.openxmlformats.org/officeDocument/2006/relationships/image" Target="../media/image30.sv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svg"/><Relationship Id="rId1" Type="http://schemas.openxmlformats.org/officeDocument/2006/relationships/image" Target="../media/image37.png"/><Relationship Id="rId6" Type="http://schemas.openxmlformats.org/officeDocument/2006/relationships/image" Target="../media/image42.svg"/><Relationship Id="rId5" Type="http://schemas.openxmlformats.org/officeDocument/2006/relationships/image" Target="../media/image41.png"/><Relationship Id="rId4" Type="http://schemas.openxmlformats.org/officeDocument/2006/relationships/image" Target="../media/image40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svg"/><Relationship Id="rId1" Type="http://schemas.openxmlformats.org/officeDocument/2006/relationships/image" Target="../media/image23.png"/><Relationship Id="rId4" Type="http://schemas.openxmlformats.org/officeDocument/2006/relationships/image" Target="../media/image26.svg"/></Relationships>
</file>

<file path=ppt/diagrams/_rels/drawing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sv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image" Target="../media/image28.svg"/><Relationship Id="rId1" Type="http://schemas.openxmlformats.org/officeDocument/2006/relationships/image" Target="../media/image27.png"/><Relationship Id="rId6" Type="http://schemas.openxmlformats.org/officeDocument/2006/relationships/image" Target="../media/image32.svg"/><Relationship Id="rId5" Type="http://schemas.openxmlformats.org/officeDocument/2006/relationships/image" Target="../media/image31.png"/><Relationship Id="rId4" Type="http://schemas.openxmlformats.org/officeDocument/2006/relationships/image" Target="../media/image30.sv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svg"/><Relationship Id="rId1" Type="http://schemas.openxmlformats.org/officeDocument/2006/relationships/image" Target="../media/image37.png"/><Relationship Id="rId6" Type="http://schemas.openxmlformats.org/officeDocument/2006/relationships/image" Target="../media/image42.svg"/><Relationship Id="rId5" Type="http://schemas.openxmlformats.org/officeDocument/2006/relationships/image" Target="../media/image41.png"/><Relationship Id="rId4" Type="http://schemas.openxmlformats.org/officeDocument/2006/relationships/image" Target="../media/image40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541D559-92B5-4632-A463-4DBF364F83ED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250E6DFF-6F4C-4355-BC68-4DC213224A9D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Innowacje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powstają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z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twórczego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podejścia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.</a:t>
          </a:r>
        </a:p>
      </dgm:t>
    </dgm:pt>
    <dgm:pt modelId="{3B060591-2EEE-4172-BCDF-4A2E540B8B33}" type="parTrans" cxnId="{337A5B82-87FB-4C80-8C4D-2D697F774AB4}">
      <dgm:prSet/>
      <dgm:spPr/>
      <dgm:t>
        <a:bodyPr/>
        <a:lstStyle/>
        <a:p>
          <a:endParaRPr lang="en-US"/>
        </a:p>
      </dgm:t>
    </dgm:pt>
    <dgm:pt modelId="{8FD806EC-6C3E-45F3-ADCD-D36BC05AD15A}" type="sibTrans" cxnId="{337A5B82-87FB-4C80-8C4D-2D697F774AB4}">
      <dgm:prSet/>
      <dgm:spPr/>
      <dgm:t>
        <a:bodyPr/>
        <a:lstStyle/>
        <a:p>
          <a:endParaRPr lang="en-US"/>
        </a:p>
      </dgm:t>
    </dgm:pt>
    <dgm:pt modelId="{4F6FB3CE-1743-4583-A31B-B5F1E3B5AAC1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Zrównoważony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rozwój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wymaga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świeżych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pomysłów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.</a:t>
          </a:r>
        </a:p>
      </dgm:t>
    </dgm:pt>
    <dgm:pt modelId="{00A929D7-A12B-4544-AEB5-548B783EB64A}" type="parTrans" cxnId="{3C99676C-C922-45F5-928D-829BCC45AEDA}">
      <dgm:prSet/>
      <dgm:spPr/>
      <dgm:t>
        <a:bodyPr/>
        <a:lstStyle/>
        <a:p>
          <a:endParaRPr lang="en-US"/>
        </a:p>
      </dgm:t>
    </dgm:pt>
    <dgm:pt modelId="{4B1809BD-49FF-4E39-A0DC-C551B18FF47E}" type="sibTrans" cxnId="{3C99676C-C922-45F5-928D-829BCC45AEDA}">
      <dgm:prSet/>
      <dgm:spPr/>
      <dgm:t>
        <a:bodyPr/>
        <a:lstStyle/>
        <a:p>
          <a:endParaRPr lang="en-US"/>
        </a:p>
      </dgm:t>
    </dgm:pt>
    <dgm:pt modelId="{5ED3F58B-9589-499F-AF21-7C48F1E80B7B}" type="pres">
      <dgm:prSet presAssocID="{B541D559-92B5-4632-A463-4DBF364F83ED}" presName="root" presStyleCnt="0">
        <dgm:presLayoutVars>
          <dgm:dir/>
          <dgm:resizeHandles val="exact"/>
        </dgm:presLayoutVars>
      </dgm:prSet>
      <dgm:spPr/>
    </dgm:pt>
    <dgm:pt modelId="{A6AF3870-2941-47D1-B246-D007ED123A37}" type="pres">
      <dgm:prSet presAssocID="{250E6DFF-6F4C-4355-BC68-4DC213224A9D}" presName="compNode" presStyleCnt="0"/>
      <dgm:spPr/>
    </dgm:pt>
    <dgm:pt modelId="{30CBE5BE-9B95-42C5-ACC8-A0796582CFE1}" type="pres">
      <dgm:prSet presAssocID="{250E6DFF-6F4C-4355-BC68-4DC213224A9D}" presName="bgRect" presStyleLbl="bgShp" presStyleIdx="0" presStyleCnt="2"/>
      <dgm:spPr/>
    </dgm:pt>
    <dgm:pt modelId="{F9A0ECB9-C0A0-472B-812B-AC0F7E19B565}" type="pres">
      <dgm:prSet presAssocID="{250E6DFF-6F4C-4355-BC68-4DC213224A9D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Żarówka"/>
        </a:ext>
      </dgm:extLst>
    </dgm:pt>
    <dgm:pt modelId="{6CB87F87-E824-40B0-8A83-9FA9C4DFD6A7}" type="pres">
      <dgm:prSet presAssocID="{250E6DFF-6F4C-4355-BC68-4DC213224A9D}" presName="spaceRect" presStyleCnt="0"/>
      <dgm:spPr/>
    </dgm:pt>
    <dgm:pt modelId="{64FB289A-D203-47FE-95A5-29F4CE6AA631}" type="pres">
      <dgm:prSet presAssocID="{250E6DFF-6F4C-4355-BC68-4DC213224A9D}" presName="parTx" presStyleLbl="revTx" presStyleIdx="0" presStyleCnt="2">
        <dgm:presLayoutVars>
          <dgm:chMax val="0"/>
          <dgm:chPref val="0"/>
        </dgm:presLayoutVars>
      </dgm:prSet>
      <dgm:spPr/>
    </dgm:pt>
    <dgm:pt modelId="{08720D4E-FE97-48F1-80F1-E94DF9FC248F}" type="pres">
      <dgm:prSet presAssocID="{8FD806EC-6C3E-45F3-ADCD-D36BC05AD15A}" presName="sibTrans" presStyleCnt="0"/>
      <dgm:spPr/>
    </dgm:pt>
    <dgm:pt modelId="{C1532DFB-B93C-4A76-9081-49E54366B8B0}" type="pres">
      <dgm:prSet presAssocID="{4F6FB3CE-1743-4583-A31B-B5F1E3B5AAC1}" presName="compNode" presStyleCnt="0"/>
      <dgm:spPr/>
    </dgm:pt>
    <dgm:pt modelId="{E5A876BB-BC46-45C3-9714-AC9D2A33648D}" type="pres">
      <dgm:prSet presAssocID="{4F6FB3CE-1743-4583-A31B-B5F1E3B5AAC1}" presName="bgRect" presStyleLbl="bgShp" presStyleIdx="1" presStyleCnt="2"/>
      <dgm:spPr/>
    </dgm:pt>
    <dgm:pt modelId="{4783B4C0-3F45-45E0-8B1E-E5CFC29315B9}" type="pres">
      <dgm:prSet presAssocID="{4F6FB3CE-1743-4583-A31B-B5F1E3B5AAC1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oślina"/>
        </a:ext>
      </dgm:extLst>
    </dgm:pt>
    <dgm:pt modelId="{27064C69-0455-43C4-9BA6-1D60424DA5D7}" type="pres">
      <dgm:prSet presAssocID="{4F6FB3CE-1743-4583-A31B-B5F1E3B5AAC1}" presName="spaceRect" presStyleCnt="0"/>
      <dgm:spPr/>
    </dgm:pt>
    <dgm:pt modelId="{C4216BB3-81DE-4E4E-83ED-8E7A42512117}" type="pres">
      <dgm:prSet presAssocID="{4F6FB3CE-1743-4583-A31B-B5F1E3B5AAC1}" presName="parTx" presStyleLbl="revTx" presStyleIdx="1" presStyleCnt="2">
        <dgm:presLayoutVars>
          <dgm:chMax val="0"/>
          <dgm:chPref val="0"/>
        </dgm:presLayoutVars>
      </dgm:prSet>
      <dgm:spPr/>
    </dgm:pt>
  </dgm:ptLst>
  <dgm:cxnLst>
    <dgm:cxn modelId="{2AD5013B-8CFD-4E26-A771-504AE6BB2187}" type="presOf" srcId="{250E6DFF-6F4C-4355-BC68-4DC213224A9D}" destId="{64FB289A-D203-47FE-95A5-29F4CE6AA631}" srcOrd="0" destOrd="0" presId="urn:microsoft.com/office/officeart/2018/2/layout/IconVerticalSolidList"/>
    <dgm:cxn modelId="{7DBEC945-F59E-4112-872C-D610594B9FC1}" type="presOf" srcId="{B541D559-92B5-4632-A463-4DBF364F83ED}" destId="{5ED3F58B-9589-499F-AF21-7C48F1E80B7B}" srcOrd="0" destOrd="0" presId="urn:microsoft.com/office/officeart/2018/2/layout/IconVerticalSolidList"/>
    <dgm:cxn modelId="{3C99676C-C922-45F5-928D-829BCC45AEDA}" srcId="{B541D559-92B5-4632-A463-4DBF364F83ED}" destId="{4F6FB3CE-1743-4583-A31B-B5F1E3B5AAC1}" srcOrd="1" destOrd="0" parTransId="{00A929D7-A12B-4544-AEB5-548B783EB64A}" sibTransId="{4B1809BD-49FF-4E39-A0DC-C551B18FF47E}"/>
    <dgm:cxn modelId="{337A5B82-87FB-4C80-8C4D-2D697F774AB4}" srcId="{B541D559-92B5-4632-A463-4DBF364F83ED}" destId="{250E6DFF-6F4C-4355-BC68-4DC213224A9D}" srcOrd="0" destOrd="0" parTransId="{3B060591-2EEE-4172-BCDF-4A2E540B8B33}" sibTransId="{8FD806EC-6C3E-45F3-ADCD-D36BC05AD15A}"/>
    <dgm:cxn modelId="{9F25C9B4-5E13-42C4-B333-0F7C430FE3D2}" type="presOf" srcId="{4F6FB3CE-1743-4583-A31B-B5F1E3B5AAC1}" destId="{C4216BB3-81DE-4E4E-83ED-8E7A42512117}" srcOrd="0" destOrd="0" presId="urn:microsoft.com/office/officeart/2018/2/layout/IconVerticalSolidList"/>
    <dgm:cxn modelId="{D4ED9469-C99A-4704-84C3-7244C0796163}" type="presParOf" srcId="{5ED3F58B-9589-499F-AF21-7C48F1E80B7B}" destId="{A6AF3870-2941-47D1-B246-D007ED123A37}" srcOrd="0" destOrd="0" presId="urn:microsoft.com/office/officeart/2018/2/layout/IconVerticalSolidList"/>
    <dgm:cxn modelId="{63BC6DB7-E6BD-40FE-A8C8-E841AF7308B4}" type="presParOf" srcId="{A6AF3870-2941-47D1-B246-D007ED123A37}" destId="{30CBE5BE-9B95-42C5-ACC8-A0796582CFE1}" srcOrd="0" destOrd="0" presId="urn:microsoft.com/office/officeart/2018/2/layout/IconVerticalSolidList"/>
    <dgm:cxn modelId="{A9E2F1DF-AB7A-4C3E-88A4-42E978F7D588}" type="presParOf" srcId="{A6AF3870-2941-47D1-B246-D007ED123A37}" destId="{F9A0ECB9-C0A0-472B-812B-AC0F7E19B565}" srcOrd="1" destOrd="0" presId="urn:microsoft.com/office/officeart/2018/2/layout/IconVerticalSolidList"/>
    <dgm:cxn modelId="{8BFA44B5-6EE0-408D-8585-DB7650022F2A}" type="presParOf" srcId="{A6AF3870-2941-47D1-B246-D007ED123A37}" destId="{6CB87F87-E824-40B0-8A83-9FA9C4DFD6A7}" srcOrd="2" destOrd="0" presId="urn:microsoft.com/office/officeart/2018/2/layout/IconVerticalSolidList"/>
    <dgm:cxn modelId="{3F44E02E-E93C-447A-BA74-457656D763DA}" type="presParOf" srcId="{A6AF3870-2941-47D1-B246-D007ED123A37}" destId="{64FB289A-D203-47FE-95A5-29F4CE6AA631}" srcOrd="3" destOrd="0" presId="urn:microsoft.com/office/officeart/2018/2/layout/IconVerticalSolidList"/>
    <dgm:cxn modelId="{6C848BE5-D246-4FC5-B4EA-4740D325F9EB}" type="presParOf" srcId="{5ED3F58B-9589-499F-AF21-7C48F1E80B7B}" destId="{08720D4E-FE97-48F1-80F1-E94DF9FC248F}" srcOrd="1" destOrd="0" presId="urn:microsoft.com/office/officeart/2018/2/layout/IconVerticalSolidList"/>
    <dgm:cxn modelId="{DCB7881D-C706-4178-AAE8-B5B7133A3F9F}" type="presParOf" srcId="{5ED3F58B-9589-499F-AF21-7C48F1E80B7B}" destId="{C1532DFB-B93C-4A76-9081-49E54366B8B0}" srcOrd="2" destOrd="0" presId="urn:microsoft.com/office/officeart/2018/2/layout/IconVerticalSolidList"/>
    <dgm:cxn modelId="{32E6186F-11AB-40DD-84B7-4DFC97421570}" type="presParOf" srcId="{C1532DFB-B93C-4A76-9081-49E54366B8B0}" destId="{E5A876BB-BC46-45C3-9714-AC9D2A33648D}" srcOrd="0" destOrd="0" presId="urn:microsoft.com/office/officeart/2018/2/layout/IconVerticalSolidList"/>
    <dgm:cxn modelId="{7DBE3312-1BA7-46BB-8E17-9782980F3869}" type="presParOf" srcId="{C1532DFB-B93C-4A76-9081-49E54366B8B0}" destId="{4783B4C0-3F45-45E0-8B1E-E5CFC29315B9}" srcOrd="1" destOrd="0" presId="urn:microsoft.com/office/officeart/2018/2/layout/IconVerticalSolidList"/>
    <dgm:cxn modelId="{7AA17607-E102-4B87-AEF5-C4A7C7047ED6}" type="presParOf" srcId="{C1532DFB-B93C-4A76-9081-49E54366B8B0}" destId="{27064C69-0455-43C4-9BA6-1D60424DA5D7}" srcOrd="2" destOrd="0" presId="urn:microsoft.com/office/officeart/2018/2/layout/IconVerticalSolidList"/>
    <dgm:cxn modelId="{0009C29E-228B-44CF-A2BB-3A33A667B86E}" type="presParOf" srcId="{C1532DFB-B93C-4A76-9081-49E54366B8B0}" destId="{C4216BB3-81DE-4E4E-83ED-8E7A42512117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D410E95-9DE5-43A2-8E5F-158509B288E2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9EF5A97F-88BE-4C4A-B39D-675865D48EB1}">
      <dgm:prSet/>
      <dgm:spPr/>
      <dgm:t>
        <a:bodyPr/>
        <a:lstStyle/>
        <a:p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E –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środowisko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</a:t>
          </a:r>
        </a:p>
      </dgm:t>
    </dgm:pt>
    <dgm:pt modelId="{176DA40A-F328-45F4-AFFF-AA69CA82E2CA}" type="parTrans" cxnId="{133EA0F6-45B8-4EDD-9AF3-10A9E58E04AC}">
      <dgm:prSet/>
      <dgm:spPr/>
      <dgm:t>
        <a:bodyPr/>
        <a:lstStyle/>
        <a:p>
          <a:endParaRPr lang="en-US"/>
        </a:p>
      </dgm:t>
    </dgm:pt>
    <dgm:pt modelId="{0A43F3F6-97E3-42F1-B858-72B8069FF9F1}" type="sibTrans" cxnId="{133EA0F6-45B8-4EDD-9AF3-10A9E58E04AC}">
      <dgm:prSet/>
      <dgm:spPr/>
      <dgm:t>
        <a:bodyPr/>
        <a:lstStyle/>
        <a:p>
          <a:endParaRPr lang="en-US"/>
        </a:p>
      </dgm:t>
    </dgm:pt>
    <dgm:pt modelId="{C53AFC77-8D00-46DF-9751-F501310F4F65}">
      <dgm:prSet/>
      <dgm:spPr/>
      <dgm:t>
        <a:bodyPr/>
        <a:lstStyle/>
        <a:p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 –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społeczeństwo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</a:t>
          </a:r>
        </a:p>
      </dgm:t>
    </dgm:pt>
    <dgm:pt modelId="{197A3300-64B8-4081-9B3C-5A2CEF3D4FB6}" type="parTrans" cxnId="{2183A9BC-8B56-4CAA-8EC8-B2E2AF5C0D6C}">
      <dgm:prSet/>
      <dgm:spPr/>
      <dgm:t>
        <a:bodyPr/>
        <a:lstStyle/>
        <a:p>
          <a:endParaRPr lang="en-US"/>
        </a:p>
      </dgm:t>
    </dgm:pt>
    <dgm:pt modelId="{F68216E3-F82E-425E-AD88-B4FC0B54CA90}" type="sibTrans" cxnId="{2183A9BC-8B56-4CAA-8EC8-B2E2AF5C0D6C}">
      <dgm:prSet/>
      <dgm:spPr/>
      <dgm:t>
        <a:bodyPr/>
        <a:lstStyle/>
        <a:p>
          <a:endParaRPr lang="en-US"/>
        </a:p>
      </dgm:t>
    </dgm:pt>
    <dgm:pt modelId="{EAE9BF76-56B5-4FCD-82F3-E9C5F2D17B50}">
      <dgm:prSet/>
      <dgm:spPr/>
      <dgm:t>
        <a:bodyPr/>
        <a:lstStyle/>
        <a:p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G – governance</a:t>
          </a:r>
          <a:r>
            <a:rPr lang="pl-PL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(zarządzanie/ład korporacyjny)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</a:t>
          </a:r>
        </a:p>
      </dgm:t>
    </dgm:pt>
    <dgm:pt modelId="{5F180B6E-476A-4968-AADC-2AE15B672EEA}" type="parTrans" cxnId="{A392755D-D736-4D1B-8950-FE2DAADBD0E9}">
      <dgm:prSet/>
      <dgm:spPr/>
      <dgm:t>
        <a:bodyPr/>
        <a:lstStyle/>
        <a:p>
          <a:endParaRPr lang="en-US"/>
        </a:p>
      </dgm:t>
    </dgm:pt>
    <dgm:pt modelId="{C08A199F-039C-45C9-9FF4-8F15FB2D32FA}" type="sibTrans" cxnId="{A392755D-D736-4D1B-8950-FE2DAADBD0E9}">
      <dgm:prSet/>
      <dgm:spPr/>
      <dgm:t>
        <a:bodyPr/>
        <a:lstStyle/>
        <a:p>
          <a:endParaRPr lang="en-US"/>
        </a:p>
      </dgm:t>
    </dgm:pt>
    <dgm:pt modelId="{C4F916CC-845C-405B-A4AE-8C2C92ECFAAF}">
      <dgm:prSet/>
      <dgm:spPr/>
      <dgm:t>
        <a:bodyPr/>
        <a:lstStyle/>
        <a:p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H –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prawa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człowieka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.</a:t>
          </a:r>
        </a:p>
      </dgm:t>
    </dgm:pt>
    <dgm:pt modelId="{76A84441-04DA-4A18-B12D-9DBE8834A636}" type="parTrans" cxnId="{95E37C6D-03EC-48DA-A506-8C2420779C26}">
      <dgm:prSet/>
      <dgm:spPr/>
      <dgm:t>
        <a:bodyPr/>
        <a:lstStyle/>
        <a:p>
          <a:endParaRPr lang="en-US"/>
        </a:p>
      </dgm:t>
    </dgm:pt>
    <dgm:pt modelId="{F229E602-24C4-447D-8FC6-CB6F459EEA1B}" type="sibTrans" cxnId="{95E37C6D-03EC-48DA-A506-8C2420779C26}">
      <dgm:prSet/>
      <dgm:spPr/>
      <dgm:t>
        <a:bodyPr/>
        <a:lstStyle/>
        <a:p>
          <a:endParaRPr lang="en-US"/>
        </a:p>
      </dgm:t>
    </dgm:pt>
    <dgm:pt modelId="{7244893A-D9BD-45B5-841B-675D8A319B24}" type="pres">
      <dgm:prSet presAssocID="{CD410E95-9DE5-43A2-8E5F-158509B288E2}" presName="root" presStyleCnt="0">
        <dgm:presLayoutVars>
          <dgm:dir/>
          <dgm:resizeHandles val="exact"/>
        </dgm:presLayoutVars>
      </dgm:prSet>
      <dgm:spPr/>
    </dgm:pt>
    <dgm:pt modelId="{B2CBB6A8-B127-4B58-8475-E4B7A51C5084}" type="pres">
      <dgm:prSet presAssocID="{9EF5A97F-88BE-4C4A-B39D-675865D48EB1}" presName="compNode" presStyleCnt="0"/>
      <dgm:spPr/>
    </dgm:pt>
    <dgm:pt modelId="{598D2BE9-3134-4B4A-B485-F76BAF1C2D06}" type="pres">
      <dgm:prSet presAssocID="{9EF5A97F-88BE-4C4A-B39D-675865D48EB1}" presName="bgRect" presStyleLbl="bgShp" presStyleIdx="0" presStyleCnt="4"/>
      <dgm:spPr/>
    </dgm:pt>
    <dgm:pt modelId="{2CAB3889-67A5-4412-BF4E-B15880584009}" type="pres">
      <dgm:prSet presAssocID="{9EF5A97F-88BE-4C4A-B39D-675865D48EB1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Zrównoważony rozwój"/>
        </a:ext>
      </dgm:extLst>
    </dgm:pt>
    <dgm:pt modelId="{12DAD551-1970-4D4B-B2C5-5C5DCD628B24}" type="pres">
      <dgm:prSet presAssocID="{9EF5A97F-88BE-4C4A-B39D-675865D48EB1}" presName="spaceRect" presStyleCnt="0"/>
      <dgm:spPr/>
    </dgm:pt>
    <dgm:pt modelId="{F39C8B75-594D-49BE-8324-B28C5DE17544}" type="pres">
      <dgm:prSet presAssocID="{9EF5A97F-88BE-4C4A-B39D-675865D48EB1}" presName="parTx" presStyleLbl="revTx" presStyleIdx="0" presStyleCnt="4">
        <dgm:presLayoutVars>
          <dgm:chMax val="0"/>
          <dgm:chPref val="0"/>
        </dgm:presLayoutVars>
      </dgm:prSet>
      <dgm:spPr/>
    </dgm:pt>
    <dgm:pt modelId="{CE9D8A0F-C6AC-4915-B797-D1F0AA8484E4}" type="pres">
      <dgm:prSet presAssocID="{0A43F3F6-97E3-42F1-B858-72B8069FF9F1}" presName="sibTrans" presStyleCnt="0"/>
      <dgm:spPr/>
    </dgm:pt>
    <dgm:pt modelId="{EC20060E-2053-445A-B1BD-DE5688A9DA67}" type="pres">
      <dgm:prSet presAssocID="{C53AFC77-8D00-46DF-9751-F501310F4F65}" presName="compNode" presStyleCnt="0"/>
      <dgm:spPr/>
    </dgm:pt>
    <dgm:pt modelId="{0DAFCA82-CE75-4ADB-95D2-AD89D20B43A5}" type="pres">
      <dgm:prSet presAssocID="{C53AFC77-8D00-46DF-9751-F501310F4F65}" presName="bgRect" presStyleLbl="bgShp" presStyleIdx="1" presStyleCnt="4"/>
      <dgm:spPr/>
    </dgm:pt>
    <dgm:pt modelId="{52F9D076-CB54-438E-B74B-DD4476F08FD4}" type="pres">
      <dgm:prSet presAssocID="{C53AFC77-8D00-46DF-9751-F501310F4F65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Użytkownicy"/>
        </a:ext>
      </dgm:extLst>
    </dgm:pt>
    <dgm:pt modelId="{10A904ED-1389-47B5-9875-29425DF88E52}" type="pres">
      <dgm:prSet presAssocID="{C53AFC77-8D00-46DF-9751-F501310F4F65}" presName="spaceRect" presStyleCnt="0"/>
      <dgm:spPr/>
    </dgm:pt>
    <dgm:pt modelId="{527B8377-7E52-4D74-9E2A-B89CE8B0CEE9}" type="pres">
      <dgm:prSet presAssocID="{C53AFC77-8D00-46DF-9751-F501310F4F65}" presName="parTx" presStyleLbl="revTx" presStyleIdx="1" presStyleCnt="4">
        <dgm:presLayoutVars>
          <dgm:chMax val="0"/>
          <dgm:chPref val="0"/>
        </dgm:presLayoutVars>
      </dgm:prSet>
      <dgm:spPr/>
    </dgm:pt>
    <dgm:pt modelId="{30641D67-F13E-428F-8F7E-131A461E6F5A}" type="pres">
      <dgm:prSet presAssocID="{F68216E3-F82E-425E-AD88-B4FC0B54CA90}" presName="sibTrans" presStyleCnt="0"/>
      <dgm:spPr/>
    </dgm:pt>
    <dgm:pt modelId="{EA96DC59-6573-4EE7-A5F8-E94D9C17EF9A}" type="pres">
      <dgm:prSet presAssocID="{EAE9BF76-56B5-4FCD-82F3-E9C5F2D17B50}" presName="compNode" presStyleCnt="0"/>
      <dgm:spPr/>
    </dgm:pt>
    <dgm:pt modelId="{5C53A9D4-6054-4F67-8B79-7F753B06E5A7}" type="pres">
      <dgm:prSet presAssocID="{EAE9BF76-56B5-4FCD-82F3-E9C5F2D17B50}" presName="bgRect" presStyleLbl="bgShp" presStyleIdx="2" presStyleCnt="4"/>
      <dgm:spPr/>
    </dgm:pt>
    <dgm:pt modelId="{42E1661A-61F1-4B12-ACCC-32092D5305F3}" type="pres">
      <dgm:prSet presAssocID="{EAE9BF76-56B5-4FCD-82F3-E9C5F2D17B50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ierarchia"/>
        </a:ext>
      </dgm:extLst>
    </dgm:pt>
    <dgm:pt modelId="{CF1368BA-600E-4A6D-AE42-C266F26CE56A}" type="pres">
      <dgm:prSet presAssocID="{EAE9BF76-56B5-4FCD-82F3-E9C5F2D17B50}" presName="spaceRect" presStyleCnt="0"/>
      <dgm:spPr/>
    </dgm:pt>
    <dgm:pt modelId="{A9CE1DF6-6348-44E7-A9E2-5052350AFF9D}" type="pres">
      <dgm:prSet presAssocID="{EAE9BF76-56B5-4FCD-82F3-E9C5F2D17B50}" presName="parTx" presStyleLbl="revTx" presStyleIdx="2" presStyleCnt="4">
        <dgm:presLayoutVars>
          <dgm:chMax val="0"/>
          <dgm:chPref val="0"/>
        </dgm:presLayoutVars>
      </dgm:prSet>
      <dgm:spPr/>
    </dgm:pt>
    <dgm:pt modelId="{CD15304F-41EF-4483-94A9-EF23E911676B}" type="pres">
      <dgm:prSet presAssocID="{C08A199F-039C-45C9-9FF4-8F15FB2D32FA}" presName="sibTrans" presStyleCnt="0"/>
      <dgm:spPr/>
    </dgm:pt>
    <dgm:pt modelId="{A199068F-C210-4674-8099-1CFE9B30FD3E}" type="pres">
      <dgm:prSet presAssocID="{C4F916CC-845C-405B-A4AE-8C2C92ECFAAF}" presName="compNode" presStyleCnt="0"/>
      <dgm:spPr/>
    </dgm:pt>
    <dgm:pt modelId="{B3896A09-0DBE-4EA1-A53A-C52D0C2F3224}" type="pres">
      <dgm:prSet presAssocID="{C4F916CC-845C-405B-A4AE-8C2C92ECFAAF}" presName="bgRect" presStyleLbl="bgShp" presStyleIdx="3" presStyleCnt="4"/>
      <dgm:spPr/>
    </dgm:pt>
    <dgm:pt modelId="{CFFC83EF-12A2-4D82-99BF-5FDD3CED6B5C}" type="pres">
      <dgm:prSet presAssocID="{C4F916CC-845C-405B-A4AE-8C2C92ECFAAF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cales of Justice"/>
        </a:ext>
      </dgm:extLst>
    </dgm:pt>
    <dgm:pt modelId="{D9AD1236-DCC2-4012-BB70-15A11689DED7}" type="pres">
      <dgm:prSet presAssocID="{C4F916CC-845C-405B-A4AE-8C2C92ECFAAF}" presName="spaceRect" presStyleCnt="0"/>
      <dgm:spPr/>
    </dgm:pt>
    <dgm:pt modelId="{B16EEC9B-28D5-4A6D-8DD8-4D4B93326D5E}" type="pres">
      <dgm:prSet presAssocID="{C4F916CC-845C-405B-A4AE-8C2C92ECFAAF}" presName="parTx" presStyleLbl="revTx" presStyleIdx="3" presStyleCnt="4">
        <dgm:presLayoutVars>
          <dgm:chMax val="0"/>
          <dgm:chPref val="0"/>
        </dgm:presLayoutVars>
      </dgm:prSet>
      <dgm:spPr/>
    </dgm:pt>
  </dgm:ptLst>
  <dgm:cxnLst>
    <dgm:cxn modelId="{1363031A-A40F-4E75-9582-4F6F3DC05C60}" type="presOf" srcId="{CD410E95-9DE5-43A2-8E5F-158509B288E2}" destId="{7244893A-D9BD-45B5-841B-675D8A319B24}" srcOrd="0" destOrd="0" presId="urn:microsoft.com/office/officeart/2018/2/layout/IconVerticalSolidList"/>
    <dgm:cxn modelId="{53B93925-02A5-4999-A5E9-02F67670CB4B}" type="presOf" srcId="{EAE9BF76-56B5-4FCD-82F3-E9C5F2D17B50}" destId="{A9CE1DF6-6348-44E7-A9E2-5052350AFF9D}" srcOrd="0" destOrd="0" presId="urn:microsoft.com/office/officeart/2018/2/layout/IconVerticalSolidList"/>
    <dgm:cxn modelId="{A392755D-D736-4D1B-8950-FE2DAADBD0E9}" srcId="{CD410E95-9DE5-43A2-8E5F-158509B288E2}" destId="{EAE9BF76-56B5-4FCD-82F3-E9C5F2D17B50}" srcOrd="2" destOrd="0" parTransId="{5F180B6E-476A-4968-AADC-2AE15B672EEA}" sibTransId="{C08A199F-039C-45C9-9FF4-8F15FB2D32FA}"/>
    <dgm:cxn modelId="{7408DB46-4C1E-46AD-BD16-3DD30433C7E2}" type="presOf" srcId="{9EF5A97F-88BE-4C4A-B39D-675865D48EB1}" destId="{F39C8B75-594D-49BE-8324-B28C5DE17544}" srcOrd="0" destOrd="0" presId="urn:microsoft.com/office/officeart/2018/2/layout/IconVerticalSolidList"/>
    <dgm:cxn modelId="{95E37C6D-03EC-48DA-A506-8C2420779C26}" srcId="{CD410E95-9DE5-43A2-8E5F-158509B288E2}" destId="{C4F916CC-845C-405B-A4AE-8C2C92ECFAAF}" srcOrd="3" destOrd="0" parTransId="{76A84441-04DA-4A18-B12D-9DBE8834A636}" sibTransId="{F229E602-24C4-447D-8FC6-CB6F459EEA1B}"/>
    <dgm:cxn modelId="{45CA57A5-C943-4F7C-A955-0843AC81B74E}" type="presOf" srcId="{C4F916CC-845C-405B-A4AE-8C2C92ECFAAF}" destId="{B16EEC9B-28D5-4A6D-8DD8-4D4B93326D5E}" srcOrd="0" destOrd="0" presId="urn:microsoft.com/office/officeart/2018/2/layout/IconVerticalSolidList"/>
    <dgm:cxn modelId="{2183A9BC-8B56-4CAA-8EC8-B2E2AF5C0D6C}" srcId="{CD410E95-9DE5-43A2-8E5F-158509B288E2}" destId="{C53AFC77-8D00-46DF-9751-F501310F4F65}" srcOrd="1" destOrd="0" parTransId="{197A3300-64B8-4081-9B3C-5A2CEF3D4FB6}" sibTransId="{F68216E3-F82E-425E-AD88-B4FC0B54CA90}"/>
    <dgm:cxn modelId="{4CDD44F3-A090-4F60-A38A-6DE1E20B5AD3}" type="presOf" srcId="{C53AFC77-8D00-46DF-9751-F501310F4F65}" destId="{527B8377-7E52-4D74-9E2A-B89CE8B0CEE9}" srcOrd="0" destOrd="0" presId="urn:microsoft.com/office/officeart/2018/2/layout/IconVerticalSolidList"/>
    <dgm:cxn modelId="{133EA0F6-45B8-4EDD-9AF3-10A9E58E04AC}" srcId="{CD410E95-9DE5-43A2-8E5F-158509B288E2}" destId="{9EF5A97F-88BE-4C4A-B39D-675865D48EB1}" srcOrd="0" destOrd="0" parTransId="{176DA40A-F328-45F4-AFFF-AA69CA82E2CA}" sibTransId="{0A43F3F6-97E3-42F1-B858-72B8069FF9F1}"/>
    <dgm:cxn modelId="{919935B6-825C-4DF8-8F07-4F60EE1574F9}" type="presParOf" srcId="{7244893A-D9BD-45B5-841B-675D8A319B24}" destId="{B2CBB6A8-B127-4B58-8475-E4B7A51C5084}" srcOrd="0" destOrd="0" presId="urn:microsoft.com/office/officeart/2018/2/layout/IconVerticalSolidList"/>
    <dgm:cxn modelId="{9759FC8D-B0BB-4F8E-AA2E-FFC92293021A}" type="presParOf" srcId="{B2CBB6A8-B127-4B58-8475-E4B7A51C5084}" destId="{598D2BE9-3134-4B4A-B485-F76BAF1C2D06}" srcOrd="0" destOrd="0" presId="urn:microsoft.com/office/officeart/2018/2/layout/IconVerticalSolidList"/>
    <dgm:cxn modelId="{313437D2-5E96-497C-B7E5-020DC6D2A28A}" type="presParOf" srcId="{B2CBB6A8-B127-4B58-8475-E4B7A51C5084}" destId="{2CAB3889-67A5-4412-BF4E-B15880584009}" srcOrd="1" destOrd="0" presId="urn:microsoft.com/office/officeart/2018/2/layout/IconVerticalSolidList"/>
    <dgm:cxn modelId="{39AD3D0F-A40B-4C87-A274-DF98245F465D}" type="presParOf" srcId="{B2CBB6A8-B127-4B58-8475-E4B7A51C5084}" destId="{12DAD551-1970-4D4B-B2C5-5C5DCD628B24}" srcOrd="2" destOrd="0" presId="urn:microsoft.com/office/officeart/2018/2/layout/IconVerticalSolidList"/>
    <dgm:cxn modelId="{9772BD45-2A4E-496D-BF28-F5744AD79EC4}" type="presParOf" srcId="{B2CBB6A8-B127-4B58-8475-E4B7A51C5084}" destId="{F39C8B75-594D-49BE-8324-B28C5DE17544}" srcOrd="3" destOrd="0" presId="urn:microsoft.com/office/officeart/2018/2/layout/IconVerticalSolidList"/>
    <dgm:cxn modelId="{62CCC45B-8B0E-43D3-9C7A-BCC3C8FC249B}" type="presParOf" srcId="{7244893A-D9BD-45B5-841B-675D8A319B24}" destId="{CE9D8A0F-C6AC-4915-B797-D1F0AA8484E4}" srcOrd="1" destOrd="0" presId="urn:microsoft.com/office/officeart/2018/2/layout/IconVerticalSolidList"/>
    <dgm:cxn modelId="{2047A952-DC11-484D-B5ED-ABBC6AB1D40F}" type="presParOf" srcId="{7244893A-D9BD-45B5-841B-675D8A319B24}" destId="{EC20060E-2053-445A-B1BD-DE5688A9DA67}" srcOrd="2" destOrd="0" presId="urn:microsoft.com/office/officeart/2018/2/layout/IconVerticalSolidList"/>
    <dgm:cxn modelId="{AD940281-E5C3-418E-8BAF-3AB503525035}" type="presParOf" srcId="{EC20060E-2053-445A-B1BD-DE5688A9DA67}" destId="{0DAFCA82-CE75-4ADB-95D2-AD89D20B43A5}" srcOrd="0" destOrd="0" presId="urn:microsoft.com/office/officeart/2018/2/layout/IconVerticalSolidList"/>
    <dgm:cxn modelId="{7B08A09F-9ED3-4D90-A6BA-705BA9B98140}" type="presParOf" srcId="{EC20060E-2053-445A-B1BD-DE5688A9DA67}" destId="{52F9D076-CB54-438E-B74B-DD4476F08FD4}" srcOrd="1" destOrd="0" presId="urn:microsoft.com/office/officeart/2018/2/layout/IconVerticalSolidList"/>
    <dgm:cxn modelId="{7D8049D4-7570-42FA-B32A-4060D737E64A}" type="presParOf" srcId="{EC20060E-2053-445A-B1BD-DE5688A9DA67}" destId="{10A904ED-1389-47B5-9875-29425DF88E52}" srcOrd="2" destOrd="0" presId="urn:microsoft.com/office/officeart/2018/2/layout/IconVerticalSolidList"/>
    <dgm:cxn modelId="{CA6DF73C-B715-4641-8A0F-9D6D5C480E87}" type="presParOf" srcId="{EC20060E-2053-445A-B1BD-DE5688A9DA67}" destId="{527B8377-7E52-4D74-9E2A-B89CE8B0CEE9}" srcOrd="3" destOrd="0" presId="urn:microsoft.com/office/officeart/2018/2/layout/IconVerticalSolidList"/>
    <dgm:cxn modelId="{172EED2F-058A-49EF-9F3D-C4134F653E35}" type="presParOf" srcId="{7244893A-D9BD-45B5-841B-675D8A319B24}" destId="{30641D67-F13E-428F-8F7E-131A461E6F5A}" srcOrd="3" destOrd="0" presId="urn:microsoft.com/office/officeart/2018/2/layout/IconVerticalSolidList"/>
    <dgm:cxn modelId="{BF9BBB09-DFC2-4C03-932B-FA9CE4D765DF}" type="presParOf" srcId="{7244893A-D9BD-45B5-841B-675D8A319B24}" destId="{EA96DC59-6573-4EE7-A5F8-E94D9C17EF9A}" srcOrd="4" destOrd="0" presId="urn:microsoft.com/office/officeart/2018/2/layout/IconVerticalSolidList"/>
    <dgm:cxn modelId="{AF7E55A4-C61D-483A-97A3-F057E5F60DC6}" type="presParOf" srcId="{EA96DC59-6573-4EE7-A5F8-E94D9C17EF9A}" destId="{5C53A9D4-6054-4F67-8B79-7F753B06E5A7}" srcOrd="0" destOrd="0" presId="urn:microsoft.com/office/officeart/2018/2/layout/IconVerticalSolidList"/>
    <dgm:cxn modelId="{449E9B9E-C77F-423B-837A-661A0FC2A9BA}" type="presParOf" srcId="{EA96DC59-6573-4EE7-A5F8-E94D9C17EF9A}" destId="{42E1661A-61F1-4B12-ACCC-32092D5305F3}" srcOrd="1" destOrd="0" presId="urn:microsoft.com/office/officeart/2018/2/layout/IconVerticalSolidList"/>
    <dgm:cxn modelId="{5DCB3F28-F477-4D15-81DC-73682E906187}" type="presParOf" srcId="{EA96DC59-6573-4EE7-A5F8-E94D9C17EF9A}" destId="{CF1368BA-600E-4A6D-AE42-C266F26CE56A}" srcOrd="2" destOrd="0" presId="urn:microsoft.com/office/officeart/2018/2/layout/IconVerticalSolidList"/>
    <dgm:cxn modelId="{1B0E3508-30D6-4D0C-9BCF-603D34B71A16}" type="presParOf" srcId="{EA96DC59-6573-4EE7-A5F8-E94D9C17EF9A}" destId="{A9CE1DF6-6348-44E7-A9E2-5052350AFF9D}" srcOrd="3" destOrd="0" presId="urn:microsoft.com/office/officeart/2018/2/layout/IconVerticalSolidList"/>
    <dgm:cxn modelId="{528B18B8-650F-4314-B7AB-DE7E5EF0D7EC}" type="presParOf" srcId="{7244893A-D9BD-45B5-841B-675D8A319B24}" destId="{CD15304F-41EF-4483-94A9-EF23E911676B}" srcOrd="5" destOrd="0" presId="urn:microsoft.com/office/officeart/2018/2/layout/IconVerticalSolidList"/>
    <dgm:cxn modelId="{0CC6C882-7A30-4C16-8931-6DC19F40EDE7}" type="presParOf" srcId="{7244893A-D9BD-45B5-841B-675D8A319B24}" destId="{A199068F-C210-4674-8099-1CFE9B30FD3E}" srcOrd="6" destOrd="0" presId="urn:microsoft.com/office/officeart/2018/2/layout/IconVerticalSolidList"/>
    <dgm:cxn modelId="{EB80D3CE-F48B-4A08-9CFA-498700DA6E23}" type="presParOf" srcId="{A199068F-C210-4674-8099-1CFE9B30FD3E}" destId="{B3896A09-0DBE-4EA1-A53A-C52D0C2F3224}" srcOrd="0" destOrd="0" presId="urn:microsoft.com/office/officeart/2018/2/layout/IconVerticalSolidList"/>
    <dgm:cxn modelId="{4743AC80-55F1-4620-B945-07EE29BD3CAE}" type="presParOf" srcId="{A199068F-C210-4674-8099-1CFE9B30FD3E}" destId="{CFFC83EF-12A2-4D82-99BF-5FDD3CED6B5C}" srcOrd="1" destOrd="0" presId="urn:microsoft.com/office/officeart/2018/2/layout/IconVerticalSolidList"/>
    <dgm:cxn modelId="{DB9B5506-CE7D-4E9A-BB44-6AFBD8F5A560}" type="presParOf" srcId="{A199068F-C210-4674-8099-1CFE9B30FD3E}" destId="{D9AD1236-DCC2-4012-BB70-15A11689DED7}" srcOrd="2" destOrd="0" presId="urn:microsoft.com/office/officeart/2018/2/layout/IconVerticalSolidList"/>
    <dgm:cxn modelId="{E5B03F5D-3829-4E22-947E-3AD79F002183}" type="presParOf" srcId="{A199068F-C210-4674-8099-1CFE9B30FD3E}" destId="{B16EEC9B-28D5-4A6D-8DD8-4D4B93326D5E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0D2D1BA-B845-4AAB-95F0-D638C73EA467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F8C877E-FEAF-4BDF-B5A4-50D46A3304E7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Zakaz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dyskryminacji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ED23A4C0-5352-4737-89D1-71AE66C0EE77}" type="parTrans" cxnId="{2C28AF0B-9B63-4EB3-926B-E0A42CFC71EF}">
      <dgm:prSet/>
      <dgm:spPr/>
      <dgm:t>
        <a:bodyPr/>
        <a:lstStyle/>
        <a:p>
          <a:endParaRPr lang="en-US"/>
        </a:p>
      </dgm:t>
    </dgm:pt>
    <dgm:pt modelId="{70404921-5609-4EDA-87A0-0FEEABFC3804}" type="sibTrans" cxnId="{2C28AF0B-9B63-4EB3-926B-E0A42CFC71EF}">
      <dgm:prSet/>
      <dgm:spPr/>
      <dgm:t>
        <a:bodyPr/>
        <a:lstStyle/>
        <a:p>
          <a:endParaRPr lang="en-US"/>
        </a:p>
      </dgm:t>
    </dgm:pt>
    <dgm:pt modelId="{669D429E-6641-4883-A99F-22C23B1094B4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Ochrona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sygnalistów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715A0920-9FE6-4928-8246-FB38627D1D26}" type="parTrans" cxnId="{919F2381-5A62-4619-88E0-DE12C603EC36}">
      <dgm:prSet/>
      <dgm:spPr/>
      <dgm:t>
        <a:bodyPr/>
        <a:lstStyle/>
        <a:p>
          <a:endParaRPr lang="en-US"/>
        </a:p>
      </dgm:t>
    </dgm:pt>
    <dgm:pt modelId="{2796981D-A7EC-4C26-B2AF-C4348262AEA8}" type="sibTrans" cxnId="{919F2381-5A62-4619-88E0-DE12C603EC36}">
      <dgm:prSet/>
      <dgm:spPr/>
      <dgm:t>
        <a:bodyPr/>
        <a:lstStyle/>
        <a:p>
          <a:endParaRPr lang="en-US"/>
        </a:p>
      </dgm:t>
    </dgm:pt>
    <dgm:pt modelId="{C344791E-1219-4653-8A7D-17EE28557601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Godne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warunki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pracy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sezonowej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07D42D55-57E6-4BDC-9C66-FE74E53ADBD4}" type="parTrans" cxnId="{49960A9C-FB17-49F7-BBF6-DDA68DB7AC76}">
      <dgm:prSet/>
      <dgm:spPr/>
      <dgm:t>
        <a:bodyPr/>
        <a:lstStyle/>
        <a:p>
          <a:endParaRPr lang="en-US"/>
        </a:p>
      </dgm:t>
    </dgm:pt>
    <dgm:pt modelId="{F2055F8C-D0A2-4A66-AD2D-D830DB87F37A}" type="sibTrans" cxnId="{49960A9C-FB17-49F7-BBF6-DDA68DB7AC76}">
      <dgm:prSet/>
      <dgm:spPr/>
      <dgm:t>
        <a:bodyPr/>
        <a:lstStyle/>
        <a:p>
          <a:endParaRPr lang="en-US"/>
        </a:p>
      </dgm:t>
    </dgm:pt>
    <dgm:pt modelId="{90CFA405-402C-4CBE-AA89-CED084741ECF}" type="pres">
      <dgm:prSet presAssocID="{A0D2D1BA-B845-4AAB-95F0-D638C73EA467}" presName="root" presStyleCnt="0">
        <dgm:presLayoutVars>
          <dgm:dir/>
          <dgm:resizeHandles val="exact"/>
        </dgm:presLayoutVars>
      </dgm:prSet>
      <dgm:spPr/>
    </dgm:pt>
    <dgm:pt modelId="{12956E1F-E918-4C44-B9D3-BC11F367A6D0}" type="pres">
      <dgm:prSet presAssocID="{5F8C877E-FEAF-4BDF-B5A4-50D46A3304E7}" presName="compNode" presStyleCnt="0"/>
      <dgm:spPr/>
    </dgm:pt>
    <dgm:pt modelId="{686FEA88-1D59-4C04-8E4D-C4324492FE34}" type="pres">
      <dgm:prSet presAssocID="{5F8C877E-FEAF-4BDF-B5A4-50D46A3304E7}" presName="bgRect" presStyleLbl="bgShp" presStyleIdx="0" presStyleCnt="3"/>
      <dgm:spPr/>
    </dgm:pt>
    <dgm:pt modelId="{9A93B30B-6671-412D-86F2-1693A71D8D2B}" type="pres">
      <dgm:prSet presAssocID="{5F8C877E-FEAF-4BDF-B5A4-50D46A3304E7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No sign"/>
        </a:ext>
      </dgm:extLst>
    </dgm:pt>
    <dgm:pt modelId="{BA19B470-6FE3-440C-92D6-D73D45166275}" type="pres">
      <dgm:prSet presAssocID="{5F8C877E-FEAF-4BDF-B5A4-50D46A3304E7}" presName="spaceRect" presStyleCnt="0"/>
      <dgm:spPr/>
    </dgm:pt>
    <dgm:pt modelId="{6B0B0A50-3D6F-484F-A47E-FE8DF931997D}" type="pres">
      <dgm:prSet presAssocID="{5F8C877E-FEAF-4BDF-B5A4-50D46A3304E7}" presName="parTx" presStyleLbl="revTx" presStyleIdx="0" presStyleCnt="3">
        <dgm:presLayoutVars>
          <dgm:chMax val="0"/>
          <dgm:chPref val="0"/>
        </dgm:presLayoutVars>
      </dgm:prSet>
      <dgm:spPr/>
    </dgm:pt>
    <dgm:pt modelId="{43E8DEEA-712A-4B24-B55E-8C0D750C1A3C}" type="pres">
      <dgm:prSet presAssocID="{70404921-5609-4EDA-87A0-0FEEABFC3804}" presName="sibTrans" presStyleCnt="0"/>
      <dgm:spPr/>
    </dgm:pt>
    <dgm:pt modelId="{19532504-114F-4C8A-83EA-90D146A258F5}" type="pres">
      <dgm:prSet presAssocID="{669D429E-6641-4883-A99F-22C23B1094B4}" presName="compNode" presStyleCnt="0"/>
      <dgm:spPr/>
    </dgm:pt>
    <dgm:pt modelId="{F71AE606-CAD1-4A30-B9F6-81B4115AEDE3}" type="pres">
      <dgm:prSet presAssocID="{669D429E-6641-4883-A99F-22C23B1094B4}" presName="bgRect" presStyleLbl="bgShp" presStyleIdx="1" presStyleCnt="3"/>
      <dgm:spPr/>
    </dgm:pt>
    <dgm:pt modelId="{E57E6F44-00A3-4F3B-96A6-27BE15C62B2F}" type="pres">
      <dgm:prSet presAssocID="{669D429E-6641-4883-A99F-22C23B1094B4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Zamek"/>
        </a:ext>
      </dgm:extLst>
    </dgm:pt>
    <dgm:pt modelId="{3972F2D6-4725-44A9-9276-05E0D6928BF9}" type="pres">
      <dgm:prSet presAssocID="{669D429E-6641-4883-A99F-22C23B1094B4}" presName="spaceRect" presStyleCnt="0"/>
      <dgm:spPr/>
    </dgm:pt>
    <dgm:pt modelId="{56AD56A1-3388-48AF-BFB2-A3BE99488C6E}" type="pres">
      <dgm:prSet presAssocID="{669D429E-6641-4883-A99F-22C23B1094B4}" presName="parTx" presStyleLbl="revTx" presStyleIdx="1" presStyleCnt="3">
        <dgm:presLayoutVars>
          <dgm:chMax val="0"/>
          <dgm:chPref val="0"/>
        </dgm:presLayoutVars>
      </dgm:prSet>
      <dgm:spPr/>
    </dgm:pt>
    <dgm:pt modelId="{39E7483B-90A2-44E9-B5DA-F5471A08432D}" type="pres">
      <dgm:prSet presAssocID="{2796981D-A7EC-4C26-B2AF-C4348262AEA8}" presName="sibTrans" presStyleCnt="0"/>
      <dgm:spPr/>
    </dgm:pt>
    <dgm:pt modelId="{33F8DC23-640E-4AC6-A7A9-18F44AD31200}" type="pres">
      <dgm:prSet presAssocID="{C344791E-1219-4653-8A7D-17EE28557601}" presName="compNode" presStyleCnt="0"/>
      <dgm:spPr/>
    </dgm:pt>
    <dgm:pt modelId="{83151421-2A02-462C-8C6B-D12694AC12EF}" type="pres">
      <dgm:prSet presAssocID="{C344791E-1219-4653-8A7D-17EE28557601}" presName="bgRect" presStyleLbl="bgShp" presStyleIdx="2" presStyleCnt="3"/>
      <dgm:spPr/>
    </dgm:pt>
    <dgm:pt modelId="{75AAD0E5-8EBB-4C62-935B-7088073106D2}" type="pres">
      <dgm:prSet presAssocID="{C344791E-1219-4653-8A7D-17EE28557601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Magnifying glass"/>
        </a:ext>
      </dgm:extLst>
    </dgm:pt>
    <dgm:pt modelId="{353A42F1-20C6-4B11-A457-23E1B663AC3B}" type="pres">
      <dgm:prSet presAssocID="{C344791E-1219-4653-8A7D-17EE28557601}" presName="spaceRect" presStyleCnt="0"/>
      <dgm:spPr/>
    </dgm:pt>
    <dgm:pt modelId="{B843C4C7-12D5-482A-85B6-E97720862883}" type="pres">
      <dgm:prSet presAssocID="{C344791E-1219-4653-8A7D-17EE28557601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2C28AF0B-9B63-4EB3-926B-E0A42CFC71EF}" srcId="{A0D2D1BA-B845-4AAB-95F0-D638C73EA467}" destId="{5F8C877E-FEAF-4BDF-B5A4-50D46A3304E7}" srcOrd="0" destOrd="0" parTransId="{ED23A4C0-5352-4737-89D1-71AE66C0EE77}" sibTransId="{70404921-5609-4EDA-87A0-0FEEABFC3804}"/>
    <dgm:cxn modelId="{643D603C-3609-4E63-A94C-61897731A351}" type="presOf" srcId="{5F8C877E-FEAF-4BDF-B5A4-50D46A3304E7}" destId="{6B0B0A50-3D6F-484F-A47E-FE8DF931997D}" srcOrd="0" destOrd="0" presId="urn:microsoft.com/office/officeart/2018/2/layout/IconVerticalSolidList"/>
    <dgm:cxn modelId="{CD62CE4B-31F0-4936-B896-96625CB4BE65}" type="presOf" srcId="{669D429E-6641-4883-A99F-22C23B1094B4}" destId="{56AD56A1-3388-48AF-BFB2-A3BE99488C6E}" srcOrd="0" destOrd="0" presId="urn:microsoft.com/office/officeart/2018/2/layout/IconVerticalSolidList"/>
    <dgm:cxn modelId="{1529FE7C-482D-4A80-A734-46195AD09444}" type="presOf" srcId="{C344791E-1219-4653-8A7D-17EE28557601}" destId="{B843C4C7-12D5-482A-85B6-E97720862883}" srcOrd="0" destOrd="0" presId="urn:microsoft.com/office/officeart/2018/2/layout/IconVerticalSolidList"/>
    <dgm:cxn modelId="{919F2381-5A62-4619-88E0-DE12C603EC36}" srcId="{A0D2D1BA-B845-4AAB-95F0-D638C73EA467}" destId="{669D429E-6641-4883-A99F-22C23B1094B4}" srcOrd="1" destOrd="0" parTransId="{715A0920-9FE6-4928-8246-FB38627D1D26}" sibTransId="{2796981D-A7EC-4C26-B2AF-C4348262AEA8}"/>
    <dgm:cxn modelId="{49960A9C-FB17-49F7-BBF6-DDA68DB7AC76}" srcId="{A0D2D1BA-B845-4AAB-95F0-D638C73EA467}" destId="{C344791E-1219-4653-8A7D-17EE28557601}" srcOrd="2" destOrd="0" parTransId="{07D42D55-57E6-4BDC-9C66-FE74E53ADBD4}" sibTransId="{F2055F8C-D0A2-4A66-AD2D-D830DB87F37A}"/>
    <dgm:cxn modelId="{222F09B2-BEA7-4D2D-B1AF-BDC8341313D2}" type="presOf" srcId="{A0D2D1BA-B845-4AAB-95F0-D638C73EA467}" destId="{90CFA405-402C-4CBE-AA89-CED084741ECF}" srcOrd="0" destOrd="0" presId="urn:microsoft.com/office/officeart/2018/2/layout/IconVerticalSolidList"/>
    <dgm:cxn modelId="{8D7DF4B8-34E3-4717-B12B-8512C571F457}" type="presParOf" srcId="{90CFA405-402C-4CBE-AA89-CED084741ECF}" destId="{12956E1F-E918-4C44-B9D3-BC11F367A6D0}" srcOrd="0" destOrd="0" presId="urn:microsoft.com/office/officeart/2018/2/layout/IconVerticalSolidList"/>
    <dgm:cxn modelId="{149C81CC-5BC2-48EE-AC5A-8B8B40C3BD87}" type="presParOf" srcId="{12956E1F-E918-4C44-B9D3-BC11F367A6D0}" destId="{686FEA88-1D59-4C04-8E4D-C4324492FE34}" srcOrd="0" destOrd="0" presId="urn:microsoft.com/office/officeart/2018/2/layout/IconVerticalSolidList"/>
    <dgm:cxn modelId="{3251C020-0C39-46A8-BA24-46AAF59F597D}" type="presParOf" srcId="{12956E1F-E918-4C44-B9D3-BC11F367A6D0}" destId="{9A93B30B-6671-412D-86F2-1693A71D8D2B}" srcOrd="1" destOrd="0" presId="urn:microsoft.com/office/officeart/2018/2/layout/IconVerticalSolidList"/>
    <dgm:cxn modelId="{B975782C-1A0E-4D93-95F2-A171D09A3347}" type="presParOf" srcId="{12956E1F-E918-4C44-B9D3-BC11F367A6D0}" destId="{BA19B470-6FE3-440C-92D6-D73D45166275}" srcOrd="2" destOrd="0" presId="urn:microsoft.com/office/officeart/2018/2/layout/IconVerticalSolidList"/>
    <dgm:cxn modelId="{62283050-E766-4876-BA10-E0FA0FBD8BA6}" type="presParOf" srcId="{12956E1F-E918-4C44-B9D3-BC11F367A6D0}" destId="{6B0B0A50-3D6F-484F-A47E-FE8DF931997D}" srcOrd="3" destOrd="0" presId="urn:microsoft.com/office/officeart/2018/2/layout/IconVerticalSolidList"/>
    <dgm:cxn modelId="{B0164461-E984-4871-80E2-FB8B359AEFB0}" type="presParOf" srcId="{90CFA405-402C-4CBE-AA89-CED084741ECF}" destId="{43E8DEEA-712A-4B24-B55E-8C0D750C1A3C}" srcOrd="1" destOrd="0" presId="urn:microsoft.com/office/officeart/2018/2/layout/IconVerticalSolidList"/>
    <dgm:cxn modelId="{A77B2168-F25D-4030-8091-11E166A884AF}" type="presParOf" srcId="{90CFA405-402C-4CBE-AA89-CED084741ECF}" destId="{19532504-114F-4C8A-83EA-90D146A258F5}" srcOrd="2" destOrd="0" presId="urn:microsoft.com/office/officeart/2018/2/layout/IconVerticalSolidList"/>
    <dgm:cxn modelId="{26167B78-8797-4792-9248-39AB59F521A1}" type="presParOf" srcId="{19532504-114F-4C8A-83EA-90D146A258F5}" destId="{F71AE606-CAD1-4A30-B9F6-81B4115AEDE3}" srcOrd="0" destOrd="0" presId="urn:microsoft.com/office/officeart/2018/2/layout/IconVerticalSolidList"/>
    <dgm:cxn modelId="{68A11291-9B4A-4531-BD1C-180DFE30EE56}" type="presParOf" srcId="{19532504-114F-4C8A-83EA-90D146A258F5}" destId="{E57E6F44-00A3-4F3B-96A6-27BE15C62B2F}" srcOrd="1" destOrd="0" presId="urn:microsoft.com/office/officeart/2018/2/layout/IconVerticalSolidList"/>
    <dgm:cxn modelId="{ABE55FAF-FA51-43F2-9CB9-D9E5776C40AB}" type="presParOf" srcId="{19532504-114F-4C8A-83EA-90D146A258F5}" destId="{3972F2D6-4725-44A9-9276-05E0D6928BF9}" srcOrd="2" destOrd="0" presId="urn:microsoft.com/office/officeart/2018/2/layout/IconVerticalSolidList"/>
    <dgm:cxn modelId="{0CF29D30-40EA-42FF-AA19-A7CAC31130ED}" type="presParOf" srcId="{19532504-114F-4C8A-83EA-90D146A258F5}" destId="{56AD56A1-3388-48AF-BFB2-A3BE99488C6E}" srcOrd="3" destOrd="0" presId="urn:microsoft.com/office/officeart/2018/2/layout/IconVerticalSolidList"/>
    <dgm:cxn modelId="{0BC982CF-044F-4030-9EEB-8074663EB48D}" type="presParOf" srcId="{90CFA405-402C-4CBE-AA89-CED084741ECF}" destId="{39E7483B-90A2-44E9-B5DA-F5471A08432D}" srcOrd="3" destOrd="0" presId="urn:microsoft.com/office/officeart/2018/2/layout/IconVerticalSolidList"/>
    <dgm:cxn modelId="{A5729CF9-00F2-4C65-BEAE-2EBD990E538E}" type="presParOf" srcId="{90CFA405-402C-4CBE-AA89-CED084741ECF}" destId="{33F8DC23-640E-4AC6-A7A9-18F44AD31200}" srcOrd="4" destOrd="0" presId="urn:microsoft.com/office/officeart/2018/2/layout/IconVerticalSolidList"/>
    <dgm:cxn modelId="{A8D1D811-2E0D-4C91-88FE-5D59C310BD67}" type="presParOf" srcId="{33F8DC23-640E-4AC6-A7A9-18F44AD31200}" destId="{83151421-2A02-462C-8C6B-D12694AC12EF}" srcOrd="0" destOrd="0" presId="urn:microsoft.com/office/officeart/2018/2/layout/IconVerticalSolidList"/>
    <dgm:cxn modelId="{35729AE0-9948-404C-81AC-727B5FEF04CA}" type="presParOf" srcId="{33F8DC23-640E-4AC6-A7A9-18F44AD31200}" destId="{75AAD0E5-8EBB-4C62-935B-7088073106D2}" srcOrd="1" destOrd="0" presId="urn:microsoft.com/office/officeart/2018/2/layout/IconVerticalSolidList"/>
    <dgm:cxn modelId="{A2FE58F2-1DE2-429B-9317-1148F7FE16FC}" type="presParOf" srcId="{33F8DC23-640E-4AC6-A7A9-18F44AD31200}" destId="{353A42F1-20C6-4B11-A457-23E1B663AC3B}" srcOrd="2" destOrd="0" presId="urn:microsoft.com/office/officeart/2018/2/layout/IconVerticalSolidList"/>
    <dgm:cxn modelId="{681DBCAC-2A89-47C8-BE0D-32D084B84B3D}" type="presParOf" srcId="{33F8DC23-640E-4AC6-A7A9-18F44AD31200}" destId="{B843C4C7-12D5-482A-85B6-E97720862883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2156631-E10D-46B3-A028-7A5DF4E46D7C}" type="doc">
      <dgm:prSet loTypeId="urn:microsoft.com/office/officeart/2005/8/layout/hierarchy3" loCatId="hierarchy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2EDEFF97-7A20-49F9-B902-01B5BF1A0CD5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Wybierz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losowo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kategorię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wymyśl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działanie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.</a:t>
          </a:r>
        </a:p>
      </dgm:t>
    </dgm:pt>
    <dgm:pt modelId="{2FDDCDBC-AC90-4A1E-8C32-4F04028BF59C}" type="parTrans" cxnId="{CDDF4642-CB66-4744-BB4C-34ABBD25D21A}">
      <dgm:prSet/>
      <dgm:spPr/>
      <dgm:t>
        <a:bodyPr/>
        <a:lstStyle/>
        <a:p>
          <a:endParaRPr lang="en-US"/>
        </a:p>
      </dgm:t>
    </dgm:pt>
    <dgm:pt modelId="{7E4BD048-347B-48A4-B4C0-3CD2BF36DA0B}" type="sibTrans" cxnId="{CDDF4642-CB66-4744-BB4C-34ABBD25D21A}">
      <dgm:prSet/>
      <dgm:spPr/>
      <dgm:t>
        <a:bodyPr/>
        <a:lstStyle/>
        <a:p>
          <a:endParaRPr lang="en-US"/>
        </a:p>
      </dgm:t>
    </dgm:pt>
    <dgm:pt modelId="{6CEA68AC-6F7D-4812-B1DA-3D452CAAFF08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Nazwij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je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opisz</a:t>
          </a:r>
          <a:r>
            <a:rPr lang="pl-PL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.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2AAFE12E-0632-48FD-974F-C5AF2CE8B2FE}" type="parTrans" cxnId="{7850F34F-DF96-403B-B0DB-6274D2F1768A}">
      <dgm:prSet/>
      <dgm:spPr/>
      <dgm:t>
        <a:bodyPr/>
        <a:lstStyle/>
        <a:p>
          <a:endParaRPr lang="en-US"/>
        </a:p>
      </dgm:t>
    </dgm:pt>
    <dgm:pt modelId="{508D125D-C41E-4651-9ABC-5586DFBB2EAE}" type="sibTrans" cxnId="{7850F34F-DF96-403B-B0DB-6274D2F1768A}">
      <dgm:prSet/>
      <dgm:spPr/>
      <dgm:t>
        <a:bodyPr/>
        <a:lstStyle/>
        <a:p>
          <a:endParaRPr lang="en-US"/>
        </a:p>
      </dgm:t>
    </dgm:pt>
    <dgm:pt modelId="{EE62F9D0-E8E1-4AB7-AA8B-6DFEF8372CB3}" type="pres">
      <dgm:prSet presAssocID="{A2156631-E10D-46B3-A028-7A5DF4E46D7C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829EBD49-FC28-4DB4-8CEB-D178FB92619E}" type="pres">
      <dgm:prSet presAssocID="{2EDEFF97-7A20-49F9-B902-01B5BF1A0CD5}" presName="root" presStyleCnt="0"/>
      <dgm:spPr/>
    </dgm:pt>
    <dgm:pt modelId="{37F285B1-E5A4-428E-8541-A50E540C2E9F}" type="pres">
      <dgm:prSet presAssocID="{2EDEFF97-7A20-49F9-B902-01B5BF1A0CD5}" presName="rootComposite" presStyleCnt="0"/>
      <dgm:spPr/>
    </dgm:pt>
    <dgm:pt modelId="{AF778295-9FFE-491D-989B-D6CD20306583}" type="pres">
      <dgm:prSet presAssocID="{2EDEFF97-7A20-49F9-B902-01B5BF1A0CD5}" presName="rootText" presStyleLbl="node1" presStyleIdx="0" presStyleCnt="2"/>
      <dgm:spPr/>
    </dgm:pt>
    <dgm:pt modelId="{B3E26CB7-8995-45DE-A309-A9B4F95285C4}" type="pres">
      <dgm:prSet presAssocID="{2EDEFF97-7A20-49F9-B902-01B5BF1A0CD5}" presName="rootConnector" presStyleLbl="node1" presStyleIdx="0" presStyleCnt="2"/>
      <dgm:spPr/>
    </dgm:pt>
    <dgm:pt modelId="{A88B7451-3E81-4CCA-A620-58BCE1BA2E39}" type="pres">
      <dgm:prSet presAssocID="{2EDEFF97-7A20-49F9-B902-01B5BF1A0CD5}" presName="childShape" presStyleCnt="0"/>
      <dgm:spPr/>
    </dgm:pt>
    <dgm:pt modelId="{B9D6448D-CF56-486A-BEEB-FB89231CE254}" type="pres">
      <dgm:prSet presAssocID="{6CEA68AC-6F7D-4812-B1DA-3D452CAAFF08}" presName="root" presStyleCnt="0"/>
      <dgm:spPr/>
    </dgm:pt>
    <dgm:pt modelId="{032C2FDE-C095-4B9A-92D5-7F33B0D0C258}" type="pres">
      <dgm:prSet presAssocID="{6CEA68AC-6F7D-4812-B1DA-3D452CAAFF08}" presName="rootComposite" presStyleCnt="0"/>
      <dgm:spPr/>
    </dgm:pt>
    <dgm:pt modelId="{1DF851B3-21AE-4F78-A9D1-CAFFAF34A814}" type="pres">
      <dgm:prSet presAssocID="{6CEA68AC-6F7D-4812-B1DA-3D452CAAFF08}" presName="rootText" presStyleLbl="node1" presStyleIdx="1" presStyleCnt="2"/>
      <dgm:spPr/>
    </dgm:pt>
    <dgm:pt modelId="{9F699F00-5A88-4759-B7B1-D6D8D9DA7AB1}" type="pres">
      <dgm:prSet presAssocID="{6CEA68AC-6F7D-4812-B1DA-3D452CAAFF08}" presName="rootConnector" presStyleLbl="node1" presStyleIdx="1" presStyleCnt="2"/>
      <dgm:spPr/>
    </dgm:pt>
    <dgm:pt modelId="{A1A39CEC-36A4-4B9D-BDAC-9A0BF9585F7C}" type="pres">
      <dgm:prSet presAssocID="{6CEA68AC-6F7D-4812-B1DA-3D452CAAFF08}" presName="childShape" presStyleCnt="0"/>
      <dgm:spPr/>
    </dgm:pt>
  </dgm:ptLst>
  <dgm:cxnLst>
    <dgm:cxn modelId="{A434AA20-49E5-4AE9-B397-EDC0DD251909}" type="presOf" srcId="{6CEA68AC-6F7D-4812-B1DA-3D452CAAFF08}" destId="{9F699F00-5A88-4759-B7B1-D6D8D9DA7AB1}" srcOrd="1" destOrd="0" presId="urn:microsoft.com/office/officeart/2005/8/layout/hierarchy3"/>
    <dgm:cxn modelId="{54B07B40-4D7E-4ED1-BE7A-FEEBF2799FC6}" type="presOf" srcId="{A2156631-E10D-46B3-A028-7A5DF4E46D7C}" destId="{EE62F9D0-E8E1-4AB7-AA8B-6DFEF8372CB3}" srcOrd="0" destOrd="0" presId="urn:microsoft.com/office/officeart/2005/8/layout/hierarchy3"/>
    <dgm:cxn modelId="{CDDF4642-CB66-4744-BB4C-34ABBD25D21A}" srcId="{A2156631-E10D-46B3-A028-7A5DF4E46D7C}" destId="{2EDEFF97-7A20-49F9-B902-01B5BF1A0CD5}" srcOrd="0" destOrd="0" parTransId="{2FDDCDBC-AC90-4A1E-8C32-4F04028BF59C}" sibTransId="{7E4BD048-347B-48A4-B4C0-3CD2BF36DA0B}"/>
    <dgm:cxn modelId="{49D08C4E-1CBB-41A1-A968-EB6746D1DD52}" type="presOf" srcId="{2EDEFF97-7A20-49F9-B902-01B5BF1A0CD5}" destId="{B3E26CB7-8995-45DE-A309-A9B4F95285C4}" srcOrd="1" destOrd="0" presId="urn:microsoft.com/office/officeart/2005/8/layout/hierarchy3"/>
    <dgm:cxn modelId="{7850F34F-DF96-403B-B0DB-6274D2F1768A}" srcId="{A2156631-E10D-46B3-A028-7A5DF4E46D7C}" destId="{6CEA68AC-6F7D-4812-B1DA-3D452CAAFF08}" srcOrd="1" destOrd="0" parTransId="{2AAFE12E-0632-48FD-974F-C5AF2CE8B2FE}" sibTransId="{508D125D-C41E-4651-9ABC-5586DFBB2EAE}"/>
    <dgm:cxn modelId="{9BA14955-B2F3-4D2E-868F-307B91FE2112}" type="presOf" srcId="{2EDEFF97-7A20-49F9-B902-01B5BF1A0CD5}" destId="{AF778295-9FFE-491D-989B-D6CD20306583}" srcOrd="0" destOrd="0" presId="urn:microsoft.com/office/officeart/2005/8/layout/hierarchy3"/>
    <dgm:cxn modelId="{239833F2-0582-456D-ABCD-9D508D2C3FD5}" type="presOf" srcId="{6CEA68AC-6F7D-4812-B1DA-3D452CAAFF08}" destId="{1DF851B3-21AE-4F78-A9D1-CAFFAF34A814}" srcOrd="0" destOrd="0" presId="urn:microsoft.com/office/officeart/2005/8/layout/hierarchy3"/>
    <dgm:cxn modelId="{416A1D78-D24D-4597-A5B5-66245E55825D}" type="presParOf" srcId="{EE62F9D0-E8E1-4AB7-AA8B-6DFEF8372CB3}" destId="{829EBD49-FC28-4DB4-8CEB-D178FB92619E}" srcOrd="0" destOrd="0" presId="urn:microsoft.com/office/officeart/2005/8/layout/hierarchy3"/>
    <dgm:cxn modelId="{44866926-D59A-4C5A-B381-9D74E8E407D1}" type="presParOf" srcId="{829EBD49-FC28-4DB4-8CEB-D178FB92619E}" destId="{37F285B1-E5A4-428E-8541-A50E540C2E9F}" srcOrd="0" destOrd="0" presId="urn:microsoft.com/office/officeart/2005/8/layout/hierarchy3"/>
    <dgm:cxn modelId="{195B42A6-94CA-4FC4-B574-17053FEF40A1}" type="presParOf" srcId="{37F285B1-E5A4-428E-8541-A50E540C2E9F}" destId="{AF778295-9FFE-491D-989B-D6CD20306583}" srcOrd="0" destOrd="0" presId="urn:microsoft.com/office/officeart/2005/8/layout/hierarchy3"/>
    <dgm:cxn modelId="{5DA456F1-0115-45F0-8FBD-D0E473095DF5}" type="presParOf" srcId="{37F285B1-E5A4-428E-8541-A50E540C2E9F}" destId="{B3E26CB7-8995-45DE-A309-A9B4F95285C4}" srcOrd="1" destOrd="0" presId="urn:microsoft.com/office/officeart/2005/8/layout/hierarchy3"/>
    <dgm:cxn modelId="{98A7DD24-2F18-4D06-B749-F4760BF4442E}" type="presParOf" srcId="{829EBD49-FC28-4DB4-8CEB-D178FB92619E}" destId="{A88B7451-3E81-4CCA-A620-58BCE1BA2E39}" srcOrd="1" destOrd="0" presId="urn:microsoft.com/office/officeart/2005/8/layout/hierarchy3"/>
    <dgm:cxn modelId="{74D9DCCF-35A4-418C-AEDA-BC8E9E30CFBA}" type="presParOf" srcId="{EE62F9D0-E8E1-4AB7-AA8B-6DFEF8372CB3}" destId="{B9D6448D-CF56-486A-BEEB-FB89231CE254}" srcOrd="1" destOrd="0" presId="urn:microsoft.com/office/officeart/2005/8/layout/hierarchy3"/>
    <dgm:cxn modelId="{BC55043B-DF9C-4553-BE6D-AB816B05D5CE}" type="presParOf" srcId="{B9D6448D-CF56-486A-BEEB-FB89231CE254}" destId="{032C2FDE-C095-4B9A-92D5-7F33B0D0C258}" srcOrd="0" destOrd="0" presId="urn:microsoft.com/office/officeart/2005/8/layout/hierarchy3"/>
    <dgm:cxn modelId="{3380A3CB-256D-4BC7-B905-A005CA54309A}" type="presParOf" srcId="{032C2FDE-C095-4B9A-92D5-7F33B0D0C258}" destId="{1DF851B3-21AE-4F78-A9D1-CAFFAF34A814}" srcOrd="0" destOrd="0" presId="urn:microsoft.com/office/officeart/2005/8/layout/hierarchy3"/>
    <dgm:cxn modelId="{9D92A6F6-1234-4E9C-B3F2-3AAC27F67A71}" type="presParOf" srcId="{032C2FDE-C095-4B9A-92D5-7F33B0D0C258}" destId="{9F699F00-5A88-4759-B7B1-D6D8D9DA7AB1}" srcOrd="1" destOrd="0" presId="urn:microsoft.com/office/officeart/2005/8/layout/hierarchy3"/>
    <dgm:cxn modelId="{432747E1-7A0D-4194-BC97-CC10D2F9FE53}" type="presParOf" srcId="{B9D6448D-CF56-486A-BEEB-FB89231CE254}" destId="{A1A39CEC-36A4-4B9D-BDAC-9A0BF9585F7C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CBE5BE-9B95-42C5-ACC8-A0796582CFE1}">
      <dsp:nvSpPr>
        <dsp:cNvPr id="0" name=""/>
        <dsp:cNvSpPr/>
      </dsp:nvSpPr>
      <dsp:spPr>
        <a:xfrm>
          <a:off x="0" y="784225"/>
          <a:ext cx="5139901" cy="1447801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9A0ECB9-C0A0-472B-812B-AC0F7E19B565}">
      <dsp:nvSpPr>
        <dsp:cNvPr id="0" name=""/>
        <dsp:cNvSpPr/>
      </dsp:nvSpPr>
      <dsp:spPr>
        <a:xfrm>
          <a:off x="437959" y="1109981"/>
          <a:ext cx="796290" cy="79629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4FB289A-D203-47FE-95A5-29F4CE6AA631}">
      <dsp:nvSpPr>
        <dsp:cNvPr id="0" name=""/>
        <dsp:cNvSpPr/>
      </dsp:nvSpPr>
      <dsp:spPr>
        <a:xfrm>
          <a:off x="1672210" y="784225"/>
          <a:ext cx="3467690" cy="14478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3226" tIns="153226" rIns="153226" bIns="153226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Innowacje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powstają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z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twórczego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podejścia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.</a:t>
          </a:r>
        </a:p>
      </dsp:txBody>
      <dsp:txXfrm>
        <a:off x="1672210" y="784225"/>
        <a:ext cx="3467690" cy="1447801"/>
      </dsp:txXfrm>
    </dsp:sp>
    <dsp:sp modelId="{E5A876BB-BC46-45C3-9714-AC9D2A33648D}">
      <dsp:nvSpPr>
        <dsp:cNvPr id="0" name=""/>
        <dsp:cNvSpPr/>
      </dsp:nvSpPr>
      <dsp:spPr>
        <a:xfrm>
          <a:off x="0" y="2593977"/>
          <a:ext cx="5139901" cy="1447801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783B4C0-3F45-45E0-8B1E-E5CFC29315B9}">
      <dsp:nvSpPr>
        <dsp:cNvPr id="0" name=""/>
        <dsp:cNvSpPr/>
      </dsp:nvSpPr>
      <dsp:spPr>
        <a:xfrm>
          <a:off x="437959" y="2919733"/>
          <a:ext cx="796290" cy="79629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4216BB3-81DE-4E4E-83ED-8E7A42512117}">
      <dsp:nvSpPr>
        <dsp:cNvPr id="0" name=""/>
        <dsp:cNvSpPr/>
      </dsp:nvSpPr>
      <dsp:spPr>
        <a:xfrm>
          <a:off x="1672210" y="2593977"/>
          <a:ext cx="3467690" cy="14478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3226" tIns="153226" rIns="153226" bIns="153226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Zrównoważony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rozwój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wymaga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świeżych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pomysłów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.</a:t>
          </a:r>
        </a:p>
      </dsp:txBody>
      <dsp:txXfrm>
        <a:off x="1672210" y="2593977"/>
        <a:ext cx="3467690" cy="144780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8D2BE9-3134-4B4A-B485-F76BAF1C2D06}">
      <dsp:nvSpPr>
        <dsp:cNvPr id="0" name=""/>
        <dsp:cNvSpPr/>
      </dsp:nvSpPr>
      <dsp:spPr>
        <a:xfrm>
          <a:off x="0" y="2006"/>
          <a:ext cx="5581126" cy="1017128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CAB3889-67A5-4412-BF4E-B15880584009}">
      <dsp:nvSpPr>
        <dsp:cNvPr id="0" name=""/>
        <dsp:cNvSpPr/>
      </dsp:nvSpPr>
      <dsp:spPr>
        <a:xfrm>
          <a:off x="307681" y="230860"/>
          <a:ext cx="559420" cy="55942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39C8B75-594D-49BE-8324-B28C5DE17544}">
      <dsp:nvSpPr>
        <dsp:cNvPr id="0" name=""/>
        <dsp:cNvSpPr/>
      </dsp:nvSpPr>
      <dsp:spPr>
        <a:xfrm>
          <a:off x="1174782" y="2006"/>
          <a:ext cx="4406343" cy="10171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7646" tIns="107646" rIns="107646" bIns="107646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E – </a:t>
          </a:r>
          <a:r>
            <a:rPr lang="en-US" sz="22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środowisko</a:t>
          </a:r>
          <a:r>
            <a:rPr lang="en-US" sz="22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</a:t>
          </a:r>
        </a:p>
      </dsp:txBody>
      <dsp:txXfrm>
        <a:off x="1174782" y="2006"/>
        <a:ext cx="4406343" cy="1017128"/>
      </dsp:txXfrm>
    </dsp:sp>
    <dsp:sp modelId="{0DAFCA82-CE75-4ADB-95D2-AD89D20B43A5}">
      <dsp:nvSpPr>
        <dsp:cNvPr id="0" name=""/>
        <dsp:cNvSpPr/>
      </dsp:nvSpPr>
      <dsp:spPr>
        <a:xfrm>
          <a:off x="0" y="1273416"/>
          <a:ext cx="5581126" cy="1017128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2F9D076-CB54-438E-B74B-DD4476F08FD4}">
      <dsp:nvSpPr>
        <dsp:cNvPr id="0" name=""/>
        <dsp:cNvSpPr/>
      </dsp:nvSpPr>
      <dsp:spPr>
        <a:xfrm>
          <a:off x="307681" y="1502270"/>
          <a:ext cx="559420" cy="55942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27B8377-7E52-4D74-9E2A-B89CE8B0CEE9}">
      <dsp:nvSpPr>
        <dsp:cNvPr id="0" name=""/>
        <dsp:cNvSpPr/>
      </dsp:nvSpPr>
      <dsp:spPr>
        <a:xfrm>
          <a:off x="1174782" y="1273416"/>
          <a:ext cx="4406343" cy="10171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7646" tIns="107646" rIns="107646" bIns="107646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 – </a:t>
          </a:r>
          <a:r>
            <a:rPr lang="en-US" sz="22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społeczeństwo</a:t>
          </a:r>
          <a:r>
            <a:rPr lang="en-US" sz="22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</a:t>
          </a:r>
        </a:p>
      </dsp:txBody>
      <dsp:txXfrm>
        <a:off x="1174782" y="1273416"/>
        <a:ext cx="4406343" cy="1017128"/>
      </dsp:txXfrm>
    </dsp:sp>
    <dsp:sp modelId="{5C53A9D4-6054-4F67-8B79-7F753B06E5A7}">
      <dsp:nvSpPr>
        <dsp:cNvPr id="0" name=""/>
        <dsp:cNvSpPr/>
      </dsp:nvSpPr>
      <dsp:spPr>
        <a:xfrm>
          <a:off x="0" y="2544827"/>
          <a:ext cx="5581126" cy="1017128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2E1661A-61F1-4B12-ACCC-32092D5305F3}">
      <dsp:nvSpPr>
        <dsp:cNvPr id="0" name=""/>
        <dsp:cNvSpPr/>
      </dsp:nvSpPr>
      <dsp:spPr>
        <a:xfrm>
          <a:off x="307681" y="2773680"/>
          <a:ext cx="559420" cy="55942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9CE1DF6-6348-44E7-A9E2-5052350AFF9D}">
      <dsp:nvSpPr>
        <dsp:cNvPr id="0" name=""/>
        <dsp:cNvSpPr/>
      </dsp:nvSpPr>
      <dsp:spPr>
        <a:xfrm>
          <a:off x="1174782" y="2544827"/>
          <a:ext cx="4406343" cy="10171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7646" tIns="107646" rIns="107646" bIns="107646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G – governance</a:t>
          </a:r>
          <a:r>
            <a:rPr lang="pl-PL" sz="22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(zarządzanie/ład korporacyjny)</a:t>
          </a:r>
          <a:r>
            <a:rPr lang="en-US" sz="22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</a:t>
          </a:r>
        </a:p>
      </dsp:txBody>
      <dsp:txXfrm>
        <a:off x="1174782" y="2544827"/>
        <a:ext cx="4406343" cy="1017128"/>
      </dsp:txXfrm>
    </dsp:sp>
    <dsp:sp modelId="{B3896A09-0DBE-4EA1-A53A-C52D0C2F3224}">
      <dsp:nvSpPr>
        <dsp:cNvPr id="0" name=""/>
        <dsp:cNvSpPr/>
      </dsp:nvSpPr>
      <dsp:spPr>
        <a:xfrm>
          <a:off x="0" y="3816237"/>
          <a:ext cx="5581126" cy="1017128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FFC83EF-12A2-4D82-99BF-5FDD3CED6B5C}">
      <dsp:nvSpPr>
        <dsp:cNvPr id="0" name=""/>
        <dsp:cNvSpPr/>
      </dsp:nvSpPr>
      <dsp:spPr>
        <a:xfrm>
          <a:off x="307681" y="4045090"/>
          <a:ext cx="559420" cy="559420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16EEC9B-28D5-4A6D-8DD8-4D4B93326D5E}">
      <dsp:nvSpPr>
        <dsp:cNvPr id="0" name=""/>
        <dsp:cNvSpPr/>
      </dsp:nvSpPr>
      <dsp:spPr>
        <a:xfrm>
          <a:off x="1174782" y="3816237"/>
          <a:ext cx="4406343" cy="10171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7646" tIns="107646" rIns="107646" bIns="107646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H – </a:t>
          </a:r>
          <a:r>
            <a:rPr lang="en-US" sz="22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prawa</a:t>
          </a:r>
          <a:r>
            <a:rPr lang="en-US" sz="22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2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człowieka</a:t>
          </a:r>
          <a:r>
            <a:rPr lang="en-US" sz="22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.</a:t>
          </a:r>
        </a:p>
      </dsp:txBody>
      <dsp:txXfrm>
        <a:off x="1174782" y="3816237"/>
        <a:ext cx="4406343" cy="101712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6FEA88-1D59-4C04-8E4D-C4324492FE34}">
      <dsp:nvSpPr>
        <dsp:cNvPr id="0" name=""/>
        <dsp:cNvSpPr/>
      </dsp:nvSpPr>
      <dsp:spPr>
        <a:xfrm>
          <a:off x="0" y="465"/>
          <a:ext cx="9221688" cy="1089996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A93B30B-6671-412D-86F2-1693A71D8D2B}">
      <dsp:nvSpPr>
        <dsp:cNvPr id="0" name=""/>
        <dsp:cNvSpPr/>
      </dsp:nvSpPr>
      <dsp:spPr>
        <a:xfrm>
          <a:off x="329723" y="245714"/>
          <a:ext cx="599498" cy="59949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B0B0A50-3D6F-484F-A47E-FE8DF931997D}">
      <dsp:nvSpPr>
        <dsp:cNvPr id="0" name=""/>
        <dsp:cNvSpPr/>
      </dsp:nvSpPr>
      <dsp:spPr>
        <a:xfrm>
          <a:off x="1258945" y="465"/>
          <a:ext cx="7962742" cy="10899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5358" tIns="115358" rIns="115358" bIns="115358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Zakaz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dyskryminacji</a:t>
          </a:r>
          <a:endParaRPr lang="en-US" sz="25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1258945" y="465"/>
        <a:ext cx="7962742" cy="1089996"/>
      </dsp:txXfrm>
    </dsp:sp>
    <dsp:sp modelId="{F71AE606-CAD1-4A30-B9F6-81B4115AEDE3}">
      <dsp:nvSpPr>
        <dsp:cNvPr id="0" name=""/>
        <dsp:cNvSpPr/>
      </dsp:nvSpPr>
      <dsp:spPr>
        <a:xfrm>
          <a:off x="0" y="1362961"/>
          <a:ext cx="9221688" cy="1089996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7E6F44-00A3-4F3B-96A6-27BE15C62B2F}">
      <dsp:nvSpPr>
        <dsp:cNvPr id="0" name=""/>
        <dsp:cNvSpPr/>
      </dsp:nvSpPr>
      <dsp:spPr>
        <a:xfrm>
          <a:off x="329723" y="1608210"/>
          <a:ext cx="599498" cy="599498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6AD56A1-3388-48AF-BFB2-A3BE99488C6E}">
      <dsp:nvSpPr>
        <dsp:cNvPr id="0" name=""/>
        <dsp:cNvSpPr/>
      </dsp:nvSpPr>
      <dsp:spPr>
        <a:xfrm>
          <a:off x="1258945" y="1362961"/>
          <a:ext cx="7962742" cy="10899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5358" tIns="115358" rIns="115358" bIns="115358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Ochrona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sygnalistów</a:t>
          </a:r>
          <a:endParaRPr lang="en-US" sz="25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1258945" y="1362961"/>
        <a:ext cx="7962742" cy="1089996"/>
      </dsp:txXfrm>
    </dsp:sp>
    <dsp:sp modelId="{83151421-2A02-462C-8C6B-D12694AC12EF}">
      <dsp:nvSpPr>
        <dsp:cNvPr id="0" name=""/>
        <dsp:cNvSpPr/>
      </dsp:nvSpPr>
      <dsp:spPr>
        <a:xfrm>
          <a:off x="0" y="2725456"/>
          <a:ext cx="9221688" cy="1089996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5AAD0E5-8EBB-4C62-935B-7088073106D2}">
      <dsp:nvSpPr>
        <dsp:cNvPr id="0" name=""/>
        <dsp:cNvSpPr/>
      </dsp:nvSpPr>
      <dsp:spPr>
        <a:xfrm>
          <a:off x="329723" y="2970705"/>
          <a:ext cx="599498" cy="599498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843C4C7-12D5-482A-85B6-E97720862883}">
      <dsp:nvSpPr>
        <dsp:cNvPr id="0" name=""/>
        <dsp:cNvSpPr/>
      </dsp:nvSpPr>
      <dsp:spPr>
        <a:xfrm>
          <a:off x="1258945" y="2725456"/>
          <a:ext cx="7962742" cy="10899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5358" tIns="115358" rIns="115358" bIns="115358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Godne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warunki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pracy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sezonowej</a:t>
          </a:r>
          <a:endParaRPr lang="en-US" sz="25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1258945" y="2725456"/>
        <a:ext cx="7962742" cy="108999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778295-9FFE-491D-989B-D6CD20306583}">
      <dsp:nvSpPr>
        <dsp:cNvPr id="0" name=""/>
        <dsp:cNvSpPr/>
      </dsp:nvSpPr>
      <dsp:spPr>
        <a:xfrm>
          <a:off x="1083" y="577895"/>
          <a:ext cx="3943127" cy="1971563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6675" tIns="44450" rIns="66675" bIns="4445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Wybierz</a:t>
          </a:r>
          <a:r>
            <a:rPr lang="en-US" sz="3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3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losowo</a:t>
          </a:r>
          <a:r>
            <a:rPr lang="en-US" sz="3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3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kategorię</a:t>
          </a:r>
          <a:r>
            <a:rPr lang="en-US" sz="3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3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sz="3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3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wymyśl</a:t>
          </a:r>
          <a:r>
            <a:rPr lang="en-US" sz="3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3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działanie</a:t>
          </a:r>
          <a:r>
            <a:rPr lang="en-US" sz="3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.</a:t>
          </a:r>
        </a:p>
      </dsp:txBody>
      <dsp:txXfrm>
        <a:off x="58828" y="635640"/>
        <a:ext cx="3827637" cy="1856073"/>
      </dsp:txXfrm>
    </dsp:sp>
    <dsp:sp modelId="{1DF851B3-21AE-4F78-A9D1-CAFFAF34A814}">
      <dsp:nvSpPr>
        <dsp:cNvPr id="0" name=""/>
        <dsp:cNvSpPr/>
      </dsp:nvSpPr>
      <dsp:spPr>
        <a:xfrm>
          <a:off x="4929992" y="577895"/>
          <a:ext cx="3943127" cy="1971563"/>
        </a:xfrm>
        <a:prstGeom prst="roundRect">
          <a:avLst>
            <a:gd name="adj" fmla="val 10000"/>
          </a:avLst>
        </a:prstGeom>
        <a:solidFill>
          <a:schemeClr val="accent2">
            <a:hueOff val="-9618713"/>
            <a:satOff val="0"/>
            <a:lumOff val="-2784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6675" tIns="44450" rIns="66675" bIns="4445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Nazwij</a:t>
          </a:r>
          <a:r>
            <a:rPr lang="en-US" sz="3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je </a:t>
          </a:r>
          <a:r>
            <a:rPr lang="en-US" sz="3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sz="3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3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opisz</a:t>
          </a:r>
          <a:r>
            <a:rPr lang="pl-PL" sz="3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.</a:t>
          </a:r>
          <a:endParaRPr lang="en-US" sz="35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4987737" y="635640"/>
        <a:ext cx="3827637" cy="185607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EEFF2B-0721-7148-92D1-1650B5B78E9F}" type="datetimeFigureOut">
              <a:rPr lang="pl-PL" smtClean="0"/>
              <a:t>07.07.2025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02B4DB-5212-AD42-B2C1-BD19AC94D45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92773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" Type="http://schemas.openxmlformats.org/officeDocument/2006/relationships/image" Target="../media/image4.png"/><Relationship Id="rId16" Type="http://schemas.openxmlformats.org/officeDocument/2006/relationships/image" Target="../media/image2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10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1026613" y="1973818"/>
            <a:ext cx="8639675" cy="4326381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</a:extLst>
          </p:cNvPr>
          <p:cNvSpPr/>
          <p:nvPr userDrawn="1"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 descr="Obraz zawierający tekst&#10;&#10;Opis wygenerowany automatycznie">
            <a:extLst>
              <a:ext uri="{FF2B5EF4-FFF2-40B4-BE49-F238E27FC236}">
                <a16:creationId xmlns:a16="http://schemas.microsoft.com/office/drawing/2014/main" id="{49D1ECBE-9DB2-9B2A-CE8F-84EF95EA4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60" y="1973818"/>
            <a:ext cx="3959225" cy="720090"/>
          </a:xfrm>
          <a:prstGeom prst="rect">
            <a:avLst/>
          </a:prstGeom>
        </p:spPr>
      </p:pic>
      <p:pic>
        <p:nvPicPr>
          <p:cNvPr id="14" name="Obraz 13">
            <a:extLst>
              <a:ext uri="{FF2B5EF4-FFF2-40B4-BE49-F238E27FC236}">
                <a16:creationId xmlns:a16="http://schemas.microsoft.com/office/drawing/2014/main" id="{2B41AD81-079D-B212-C8B7-9A9D3BEE517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32" y="540402"/>
            <a:ext cx="1080000" cy="1080000"/>
          </a:xfrm>
          <a:prstGeom prst="rect">
            <a:avLst/>
          </a:prstGeom>
        </p:spPr>
      </p:pic>
      <p:pic>
        <p:nvPicPr>
          <p:cNvPr id="15" name="Obraz 14">
            <a:extLst>
              <a:ext uri="{FF2B5EF4-FFF2-40B4-BE49-F238E27FC236}">
                <a16:creationId xmlns:a16="http://schemas.microsoft.com/office/drawing/2014/main" id="{0A433181-6EED-44B3-4822-4AF9E6BA906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788" y="540402"/>
            <a:ext cx="1080000" cy="1080000"/>
          </a:xfrm>
          <a:prstGeom prst="rect">
            <a:avLst/>
          </a:prstGeom>
        </p:spPr>
      </p:pic>
      <p:pic>
        <p:nvPicPr>
          <p:cNvPr id="16" name="Obraz 15">
            <a:extLst>
              <a:ext uri="{FF2B5EF4-FFF2-40B4-BE49-F238E27FC236}">
                <a16:creationId xmlns:a16="http://schemas.microsoft.com/office/drawing/2014/main" id="{276322E5-6025-7EA2-67FB-9F57E921005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3944" y="540402"/>
            <a:ext cx="1080000" cy="108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59113"/>
            <a:ext cx="7920115" cy="1107677"/>
          </a:xfrm>
        </p:spPr>
        <p:txBody>
          <a:bodyPr anchor="t" anchorCtr="0"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2A3D249-6366-4532-95C2-9DDC07D17B44}" type="datetime1">
              <a:rPr lang="pl-PL" smtClean="0"/>
              <a:t>07.07.2025</a:t>
            </a:fld>
            <a:endParaRPr lang="pl-PL" dirty="0"/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7672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końc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rostokąt 11">
            <a:extLst>
              <a:ext uri="{FF2B5EF4-FFF2-40B4-BE49-F238E27FC236}">
                <a16:creationId xmlns:a16="http://schemas.microsoft.com/office/drawing/2014/main" id="{F8E39A3A-22D6-B8ED-2F58-16F69704FFAA}"/>
              </a:ext>
            </a:extLst>
          </p:cNvPr>
          <p:cNvSpPr/>
          <p:nvPr userDrawn="1"/>
        </p:nvSpPr>
        <p:spPr>
          <a:xfrm>
            <a:off x="2465388" y="4500563"/>
            <a:ext cx="8226426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Symbol zastępczy obrazu 10">
            <a:extLst>
              <a:ext uri="{FF2B5EF4-FFF2-40B4-BE49-F238E27FC236}">
                <a16:creationId xmlns:a16="http://schemas.microsoft.com/office/drawing/2014/main" id="{A760FD32-D539-3290-0E5F-1B5EF08EB2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25525" y="0"/>
            <a:ext cx="8640763" cy="5221288"/>
          </a:xfrm>
          <a:custGeom>
            <a:avLst/>
            <a:gdLst>
              <a:gd name="connsiteX0" fmla="*/ 0 w 8640763"/>
              <a:gd name="connsiteY0" fmla="*/ 0 h 5221288"/>
              <a:gd name="connsiteX1" fmla="*/ 8640763 w 8640763"/>
              <a:gd name="connsiteY1" fmla="*/ 0 h 5221288"/>
              <a:gd name="connsiteX2" fmla="*/ 8640763 w 8640763"/>
              <a:gd name="connsiteY2" fmla="*/ 4500563 h 5221288"/>
              <a:gd name="connsiteX3" fmla="*/ 1439863 w 8640763"/>
              <a:gd name="connsiteY3" fmla="*/ 4500563 h 5221288"/>
              <a:gd name="connsiteX4" fmla="*/ 1439863 w 8640763"/>
              <a:gd name="connsiteY4" fmla="*/ 5221288 h 5221288"/>
              <a:gd name="connsiteX5" fmla="*/ 0 w 8640763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640763" h="5221288">
                <a:moveTo>
                  <a:pt x="0" y="0"/>
                </a:moveTo>
                <a:lnTo>
                  <a:pt x="8640763" y="0"/>
                </a:lnTo>
                <a:lnTo>
                  <a:pt x="8640763" y="4500563"/>
                </a:lnTo>
                <a:lnTo>
                  <a:pt x="1439863" y="4500563"/>
                </a:lnTo>
                <a:lnTo>
                  <a:pt x="1439863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pic>
        <p:nvPicPr>
          <p:cNvPr id="7" name="Obraz 6" descr="Obraz zawierający tekst&#10;&#10;Opis wygenerowany automatycznie">
            <a:extLst>
              <a:ext uri="{FF2B5EF4-FFF2-40B4-BE49-F238E27FC236}">
                <a16:creationId xmlns:a16="http://schemas.microsoft.com/office/drawing/2014/main" id="{3B4B8A84-3D08-244B-BF5B-6E361D1A74B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6975" y="4500563"/>
            <a:ext cx="3959225" cy="720090"/>
          </a:xfrm>
          <a:prstGeom prst="rect">
            <a:avLst/>
          </a:prstGeom>
        </p:spPr>
      </p:pic>
      <p:sp>
        <p:nvSpPr>
          <p:cNvPr id="2" name="Tytuł 1">
            <a:extLst>
              <a:ext uri="{FF2B5EF4-FFF2-40B4-BE49-F238E27FC236}">
                <a16:creationId xmlns:a16="http://schemas.microsoft.com/office/drawing/2014/main" id="{C3C397EF-E780-3941-A190-8FF660EE90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25750" y="5593629"/>
            <a:ext cx="7559675" cy="705572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pic>
        <p:nvPicPr>
          <p:cNvPr id="8" name="Obraz 7" descr="znak Funduszy Europejskich">
            <a:extLst>
              <a:ext uri="{FF2B5EF4-FFF2-40B4-BE49-F238E27FC236}">
                <a16:creationId xmlns:a16="http://schemas.microsoft.com/office/drawing/2014/main" id="{BFD80FA4-66E0-3049-A92A-085F431CEB0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9" name="Obraz 8" descr="flaga Unii Europejskie z dopiskiem dofinansowane przez Unię Europejską">
            <a:extLst>
              <a:ext uri="{FF2B5EF4-FFF2-40B4-BE49-F238E27FC236}">
                <a16:creationId xmlns:a16="http://schemas.microsoft.com/office/drawing/2014/main" id="{695F0183-048A-AF46-A850-8C265BFACC2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0" name="Obraz 9" descr="barwy RP">
            <a:extLst>
              <a:ext uri="{FF2B5EF4-FFF2-40B4-BE49-F238E27FC236}">
                <a16:creationId xmlns:a16="http://schemas.microsoft.com/office/drawing/2014/main" id="{875F5C9C-57CB-134D-A405-3BC05A23D856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084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1025525" y="1983572"/>
            <a:ext cx="8640763" cy="4316627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 descr="Obraz zawierający tekst&#10;&#10;Opis wygenerowany automatycznie">
            <a:extLst>
              <a:ext uri="{FF2B5EF4-FFF2-40B4-BE49-F238E27FC236}">
                <a16:creationId xmlns:a16="http://schemas.microsoft.com/office/drawing/2014/main" id="{49D1ECBE-9DB2-9B2A-CE8F-84EF95EA4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525" y="1983572"/>
            <a:ext cx="3959225" cy="7200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70227"/>
            <a:ext cx="7920115" cy="1087764"/>
          </a:xfrm>
        </p:spPr>
        <p:txBody>
          <a:bodyPr anchor="t" anchorCtr="0"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68EEE8EE-D7CF-4F1D-849B-3E54D1DD80B0}" type="datetime1">
              <a:rPr lang="pl-PL" smtClean="0"/>
              <a:t>07.07.2025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 descr="flaga Unii Europejskiej z dopiskiem dofinansowane przez Unię Europejską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  <p:pic>
        <p:nvPicPr>
          <p:cNvPr id="6" name="Obraz 5">
            <a:extLst>
              <a:ext uri="{FF2B5EF4-FFF2-40B4-BE49-F238E27FC236}">
                <a16:creationId xmlns:a16="http://schemas.microsoft.com/office/drawing/2014/main" id="{039E0742-6ADE-F448-8437-7F591E1D07F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757" y="1244366"/>
            <a:ext cx="381000" cy="381000"/>
          </a:xfrm>
          <a:prstGeom prst="rect">
            <a:avLst/>
          </a:prstGeom>
        </p:spPr>
      </p:pic>
      <p:pic>
        <p:nvPicPr>
          <p:cNvPr id="17" name="Obraz 16">
            <a:extLst>
              <a:ext uri="{FF2B5EF4-FFF2-40B4-BE49-F238E27FC236}">
                <a16:creationId xmlns:a16="http://schemas.microsoft.com/office/drawing/2014/main" id="{F60567DB-D582-D44E-A6AD-12B2B5F1FE7B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250" y="545866"/>
            <a:ext cx="381000" cy="381000"/>
          </a:xfrm>
          <a:prstGeom prst="rect">
            <a:avLst/>
          </a:prstGeom>
        </p:spPr>
      </p:pic>
      <p:pic>
        <p:nvPicPr>
          <p:cNvPr id="19" name="Obraz 18">
            <a:extLst>
              <a:ext uri="{FF2B5EF4-FFF2-40B4-BE49-F238E27FC236}">
                <a16:creationId xmlns:a16="http://schemas.microsoft.com/office/drawing/2014/main" id="{39EEE39C-033E-F640-8C4C-E23D91BEA336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511" y="1244366"/>
            <a:ext cx="381000" cy="381000"/>
          </a:xfrm>
          <a:prstGeom prst="rect">
            <a:avLst/>
          </a:prstGeom>
        </p:spPr>
      </p:pic>
      <p:pic>
        <p:nvPicPr>
          <p:cNvPr id="21" name="Obraz 20">
            <a:extLst>
              <a:ext uri="{FF2B5EF4-FFF2-40B4-BE49-F238E27FC236}">
                <a16:creationId xmlns:a16="http://schemas.microsoft.com/office/drawing/2014/main" id="{C169AC8E-96EA-1048-803E-97D6CEE5E102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786" y="538288"/>
            <a:ext cx="381000" cy="381000"/>
          </a:xfrm>
          <a:prstGeom prst="rect">
            <a:avLst/>
          </a:prstGeom>
        </p:spPr>
      </p:pic>
      <p:pic>
        <p:nvPicPr>
          <p:cNvPr id="23" name="Obraz 22">
            <a:extLst>
              <a:ext uri="{FF2B5EF4-FFF2-40B4-BE49-F238E27FC236}">
                <a16:creationId xmlns:a16="http://schemas.microsoft.com/office/drawing/2014/main" id="{D5D90F56-CFD2-1A40-B479-B556FC2D370D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525" y="545866"/>
            <a:ext cx="381000" cy="381000"/>
          </a:xfrm>
          <a:prstGeom prst="rect">
            <a:avLst/>
          </a:prstGeom>
        </p:spPr>
      </p:pic>
      <p:pic>
        <p:nvPicPr>
          <p:cNvPr id="25" name="Obraz 24">
            <a:extLst>
              <a:ext uri="{FF2B5EF4-FFF2-40B4-BE49-F238E27FC236}">
                <a16:creationId xmlns:a16="http://schemas.microsoft.com/office/drawing/2014/main" id="{48E96C1A-FA5C-A24F-9872-8608B9B3BC4F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4293" y="1254829"/>
            <a:ext cx="381000" cy="381000"/>
          </a:xfrm>
          <a:prstGeom prst="rect">
            <a:avLst/>
          </a:prstGeom>
        </p:spPr>
      </p:pic>
      <p:pic>
        <p:nvPicPr>
          <p:cNvPr id="27" name="Obraz 26">
            <a:extLst>
              <a:ext uri="{FF2B5EF4-FFF2-40B4-BE49-F238E27FC236}">
                <a16:creationId xmlns:a16="http://schemas.microsoft.com/office/drawing/2014/main" id="{28B2440F-CBE5-784D-ADC8-E797F64F472B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37" y="543567"/>
            <a:ext cx="381000" cy="381000"/>
          </a:xfrm>
          <a:prstGeom prst="rect">
            <a:avLst/>
          </a:prstGeom>
        </p:spPr>
      </p:pic>
      <p:pic>
        <p:nvPicPr>
          <p:cNvPr id="29" name="Obraz 28">
            <a:extLst>
              <a:ext uri="{FF2B5EF4-FFF2-40B4-BE49-F238E27FC236}">
                <a16:creationId xmlns:a16="http://schemas.microsoft.com/office/drawing/2014/main" id="{1C717A0E-10D0-FA43-BF65-49909BDCEAFA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7018" y="535269"/>
            <a:ext cx="381000" cy="381000"/>
          </a:xfrm>
          <a:prstGeom prst="rect">
            <a:avLst/>
          </a:prstGeom>
        </p:spPr>
      </p:pic>
      <p:pic>
        <p:nvPicPr>
          <p:cNvPr id="31" name="Obraz 30">
            <a:extLst>
              <a:ext uri="{FF2B5EF4-FFF2-40B4-BE49-F238E27FC236}">
                <a16:creationId xmlns:a16="http://schemas.microsoft.com/office/drawing/2014/main" id="{A2891D6F-956C-9342-B2BB-C701A5BC5154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2256" y="531095"/>
            <a:ext cx="381000" cy="381000"/>
          </a:xfrm>
          <a:prstGeom prst="rect">
            <a:avLst/>
          </a:prstGeom>
        </p:spPr>
      </p:pic>
      <p:pic>
        <p:nvPicPr>
          <p:cNvPr id="33" name="Obraz 32">
            <a:extLst>
              <a:ext uri="{FF2B5EF4-FFF2-40B4-BE49-F238E27FC236}">
                <a16:creationId xmlns:a16="http://schemas.microsoft.com/office/drawing/2014/main" id="{7DE0C268-A93E-1C47-9AA3-10F1F10D0971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4802" y="1251987"/>
            <a:ext cx="381000" cy="381000"/>
          </a:xfrm>
          <a:prstGeom prst="rect">
            <a:avLst/>
          </a:prstGeom>
        </p:spPr>
      </p:pic>
      <p:pic>
        <p:nvPicPr>
          <p:cNvPr id="35" name="Obraz 34">
            <a:extLst>
              <a:ext uri="{FF2B5EF4-FFF2-40B4-BE49-F238E27FC236}">
                <a16:creationId xmlns:a16="http://schemas.microsoft.com/office/drawing/2014/main" id="{45508241-FE91-D847-8686-4F72BD314220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613" y="1250549"/>
            <a:ext cx="381000" cy="381000"/>
          </a:xfrm>
          <a:prstGeom prst="rect">
            <a:avLst/>
          </a:prstGeom>
        </p:spPr>
      </p:pic>
      <p:pic>
        <p:nvPicPr>
          <p:cNvPr id="37" name="Obraz 36">
            <a:extLst>
              <a:ext uri="{FF2B5EF4-FFF2-40B4-BE49-F238E27FC236}">
                <a16:creationId xmlns:a16="http://schemas.microsoft.com/office/drawing/2014/main" id="{EB9A3203-260A-FA4A-9526-A6276A5756DA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37" y="1250549"/>
            <a:ext cx="381000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0260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owy (krótk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ymbol zastępczy obrazu 16">
            <a:extLst>
              <a:ext uri="{FF2B5EF4-FFF2-40B4-BE49-F238E27FC236}">
                <a16:creationId xmlns:a16="http://schemas.microsoft.com/office/drawing/2014/main" id="{69383BDA-94B1-6FB6-27E3-0CC3DEDF5AF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6784975" cy="5221288"/>
          </a:xfrm>
          <a:custGeom>
            <a:avLst/>
            <a:gdLst>
              <a:gd name="connsiteX0" fmla="*/ 0 w 6784975"/>
              <a:gd name="connsiteY0" fmla="*/ 0 h 5221288"/>
              <a:gd name="connsiteX1" fmla="*/ 6784975 w 6784975"/>
              <a:gd name="connsiteY1" fmla="*/ 0 h 5221288"/>
              <a:gd name="connsiteX2" fmla="*/ 6784975 w 6784975"/>
              <a:gd name="connsiteY2" fmla="*/ 4500563 h 5221288"/>
              <a:gd name="connsiteX3" fmla="*/ 2825750 w 6784975"/>
              <a:gd name="connsiteY3" fmla="*/ 4500563 h 5221288"/>
              <a:gd name="connsiteX4" fmla="*/ 2825750 w 6784975"/>
              <a:gd name="connsiteY4" fmla="*/ 5221288 h 5221288"/>
              <a:gd name="connsiteX5" fmla="*/ 0 w 6784975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84975" h="5221288">
                <a:moveTo>
                  <a:pt x="0" y="0"/>
                </a:moveTo>
                <a:lnTo>
                  <a:pt x="6784975" y="0"/>
                </a:lnTo>
                <a:lnTo>
                  <a:pt x="6784975" y="4500563"/>
                </a:lnTo>
                <a:lnTo>
                  <a:pt x="2825750" y="4500563"/>
                </a:lnTo>
                <a:lnTo>
                  <a:pt x="2825750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 dirty="0"/>
              <a:t>Kliknij ikonę, aby dodać obraz</a:t>
            </a:r>
          </a:p>
        </p:txBody>
      </p:sp>
      <p:sp>
        <p:nvSpPr>
          <p:cNvPr id="13" name="Prostokąt 12">
            <a:extLst>
              <a:ext uri="{FF2B5EF4-FFF2-40B4-BE49-F238E27FC236}">
                <a16:creationId xmlns:a16="http://schemas.microsoft.com/office/drawing/2014/main" id="{38965D1A-9BC8-2AB7-6B73-C2BBDA5D66AA}"/>
              </a:ext>
            </a:extLst>
          </p:cNvPr>
          <p:cNvSpPr/>
          <p:nvPr userDrawn="1"/>
        </p:nvSpPr>
        <p:spPr>
          <a:xfrm>
            <a:off x="2825750" y="4500563"/>
            <a:ext cx="6840538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72808" y="5579563"/>
            <a:ext cx="6133117" cy="648546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6444" y="539750"/>
            <a:ext cx="1799844" cy="366725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857886D-A165-4D54-8DB0-CE6586ECA8EC}" type="datetime1">
              <a:rPr lang="pl-PL" smtClean="0"/>
              <a:t>07.07.2025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70B23A41-17AB-76D8-3EFE-38FC22C5B56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 descr="flaga Unii Europejskie z dopiskiem dofinansowane przez Unię Europejską">
            <a:extLst>
              <a:ext uri="{FF2B5EF4-FFF2-40B4-BE49-F238E27FC236}">
                <a16:creationId xmlns:a16="http://schemas.microsoft.com/office/drawing/2014/main" id="{E8AB2AB5-3131-C310-7606-68997985114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7C93677B-A16E-82CA-7FC4-B6B51516070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  <p:pic>
        <p:nvPicPr>
          <p:cNvPr id="18" name="Obraz 17" descr="Obraz zawierający tekst&#10;&#10;Opis wygenerowany automatycznie">
            <a:extLst>
              <a:ext uri="{FF2B5EF4-FFF2-40B4-BE49-F238E27FC236}">
                <a16:creationId xmlns:a16="http://schemas.microsoft.com/office/drawing/2014/main" id="{EB4DB370-BCB9-D1E9-5613-5A9DCA5F311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750" y="4500563"/>
            <a:ext cx="3959225" cy="720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935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2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>
            <a:extLst>
              <a:ext uri="{FF2B5EF4-FFF2-40B4-BE49-F238E27FC236}">
                <a16:creationId xmlns:a16="http://schemas.microsoft.com/office/drawing/2014/main" id="{0D1F565A-4734-6B49-4F72-233C397DE031}"/>
              </a:ext>
            </a:extLst>
          </p:cNvPr>
          <p:cNvSpPr/>
          <p:nvPr userDrawn="1"/>
        </p:nvSpPr>
        <p:spPr>
          <a:xfrm>
            <a:off x="2825749" y="4500563"/>
            <a:ext cx="7196139" cy="215959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Symbol zastępczy obrazu 8">
            <a:extLst>
              <a:ext uri="{FF2B5EF4-FFF2-40B4-BE49-F238E27FC236}">
                <a16:creationId xmlns:a16="http://schemas.microsoft.com/office/drawing/2014/main" id="{12E8330A-FFD8-2BBA-E745-7200C0738BE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9925" y="0"/>
            <a:ext cx="6835775" cy="4859338"/>
          </a:xfrm>
          <a:custGeom>
            <a:avLst/>
            <a:gdLst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775 w 6835775"/>
              <a:gd name="connsiteY2" fmla="*/ 4500563 h 4859338"/>
              <a:gd name="connsiteX3" fmla="*/ 2155824 w 6835775"/>
              <a:gd name="connsiteY3" fmla="*/ 4500563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35775" h="4859338">
                <a:moveTo>
                  <a:pt x="0" y="0"/>
                </a:moveTo>
                <a:lnTo>
                  <a:pt x="6835775" y="0"/>
                </a:lnTo>
                <a:lnTo>
                  <a:pt x="6835775" y="4500563"/>
                </a:lnTo>
                <a:lnTo>
                  <a:pt x="2155824" y="4500563"/>
                </a:lnTo>
                <a:lnTo>
                  <a:pt x="2155824" y="4859338"/>
                </a:lnTo>
                <a:lnTo>
                  <a:pt x="0" y="48593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7BF7E1EF-0AB1-F3B1-F5CD-6A2AA3056193}"/>
              </a:ext>
            </a:extLst>
          </p:cNvPr>
          <p:cNvSpPr/>
          <p:nvPr userDrawn="1"/>
        </p:nvSpPr>
        <p:spPr>
          <a:xfrm>
            <a:off x="3905250" y="4500562"/>
            <a:ext cx="3600449" cy="359395"/>
          </a:xfrm>
          <a:prstGeom prst="rect">
            <a:avLst/>
          </a:prstGeom>
          <a:solidFill>
            <a:srgbClr val="0052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03E2C530-5988-0861-50D8-1C7FE1662A60}"/>
              </a:ext>
            </a:extLst>
          </p:cNvPr>
          <p:cNvSpPr/>
          <p:nvPr userDrawn="1"/>
        </p:nvSpPr>
        <p:spPr>
          <a:xfrm>
            <a:off x="2825751" y="4500561"/>
            <a:ext cx="1079500" cy="35877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86113" y="5195719"/>
            <a:ext cx="6480176" cy="1320421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79016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lajd - tytuł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905279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lajd - tytuł + 2 elementy zawartości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34000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ajd - tytuł + zdjęcie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5906" y="899836"/>
            <a:ext cx="4320000" cy="1080001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906" y="1979837"/>
            <a:ext cx="4320382" cy="4680002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Symbol zastępczy obrazu 6">
            <a:extLst>
              <a:ext uri="{FF2B5EF4-FFF2-40B4-BE49-F238E27FC236}">
                <a16:creationId xmlns:a16="http://schemas.microsoft.com/office/drawing/2014/main" id="{E681B9F9-7BA5-2D43-A1BD-8AF5D025063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900113"/>
            <a:ext cx="4986338" cy="5759726"/>
          </a:xfrm>
          <a:solidFill>
            <a:schemeClr val="bg1">
              <a:lumMod val="95000"/>
            </a:schemeClr>
          </a:solidFill>
        </p:spPr>
        <p:txBody>
          <a:bodyPr anchor="ctr" anchorCtr="0"/>
          <a:lstStyle>
            <a:lvl1pPr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453987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Slajd - tytuł + zawartość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630E28BA-19A4-6182-CE10-65107EDF6B75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69991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1_Slajd - tytuł + 2 elementy zawartości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A72189C-757E-47DF-313E-E0F36399C09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E363107C-97A9-9A5D-A2A2-E6ABB7ED4C62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95970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5525" y="899836"/>
            <a:ext cx="8640381" cy="1080001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5907" y="1979837"/>
            <a:ext cx="8640382" cy="468000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  <a:endParaRPr lang="en-US" dirty="0"/>
          </a:p>
        </p:txBody>
      </p:sp>
      <p:sp>
        <p:nvSpPr>
          <p:cNvPr id="10" name="Prostokąt 9">
            <a:extLst>
              <a:ext uri="{FF2B5EF4-FFF2-40B4-BE49-F238E27FC236}">
                <a16:creationId xmlns:a16="http://schemas.microsoft.com/office/drawing/2014/main" id="{617E16B8-2BD0-D12E-978E-94E428DF9717}"/>
              </a:ext>
            </a:extLst>
          </p:cNvPr>
          <p:cNvSpPr/>
          <p:nvPr userDrawn="1"/>
        </p:nvSpPr>
        <p:spPr>
          <a:xfrm>
            <a:off x="1025870" y="0"/>
            <a:ext cx="1080742" cy="1793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662915FD-1FF3-5CF3-5C57-034114B5E6A2}"/>
              </a:ext>
            </a:extLst>
          </p:cNvPr>
          <p:cNvSpPr/>
          <p:nvPr userDrawn="1"/>
        </p:nvSpPr>
        <p:spPr>
          <a:xfrm>
            <a:off x="2106612" y="0"/>
            <a:ext cx="7559293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5026AD61-FC69-65FC-05E3-06AA14C893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  <a:noFill/>
        </p:spPr>
        <p:txBody>
          <a:bodyPr vert="horz" lIns="0" tIns="72000" rIns="0" bIns="72000" rtlCol="0" anchor="ctr" anchorCtr="0"/>
          <a:lstStyle>
            <a:lvl1pPr algn="r">
              <a:defRPr sz="10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4C2A84FB-402E-BB6C-632B-D1ADD49B7D8C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86163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25" r:id="rId2"/>
    <p:sldLayoutId id="2147483720" r:id="rId3"/>
    <p:sldLayoutId id="2147483721" r:id="rId4"/>
    <p:sldLayoutId id="2147483710" r:id="rId5"/>
    <p:sldLayoutId id="2147483712" r:id="rId6"/>
    <p:sldLayoutId id="2147483726" r:id="rId7"/>
    <p:sldLayoutId id="2147483740" r:id="rId8"/>
    <p:sldLayoutId id="2147483723" r:id="rId9"/>
    <p:sldLayoutId id="2147483728" r:id="rId10"/>
  </p:sldLayoutIdLst>
  <p:hf hdr="0" ftr="0"/>
  <p:txStyles>
    <p:titleStyle>
      <a:lvl1pPr algn="l" defTabSz="1007943" rtl="0" eaLnBrk="1" latinLnBrk="0" hangingPunct="1">
        <a:lnSpc>
          <a:spcPts val="3600"/>
        </a:lnSpc>
        <a:spcBef>
          <a:spcPct val="0"/>
        </a:spcBef>
        <a:buNone/>
        <a:defRPr sz="2800" b="1" kern="1200">
          <a:solidFill>
            <a:schemeClr val="tx2"/>
          </a:solidFill>
          <a:latin typeface="Open Sans" pitchFamily="2" charset="0"/>
          <a:ea typeface="Open Sans" pitchFamily="2" charset="0"/>
          <a:cs typeface="Open Sans" pitchFamily="2" charset="0"/>
        </a:defRPr>
      </a:lvl1pPr>
    </p:titleStyle>
    <p:bodyStyle>
      <a:lvl1pPr marL="251986" indent="-251986" algn="l" defTabSz="1007943" rtl="0" eaLnBrk="1" latinLnBrk="0" hangingPunct="1">
        <a:lnSpc>
          <a:spcPts val="2400"/>
        </a:lnSpc>
        <a:spcBef>
          <a:spcPts val="1102"/>
        </a:spcBef>
        <a:buClr>
          <a:schemeClr val="accent1"/>
        </a:buClr>
        <a:buFontTx/>
        <a:buBlip>
          <a:blip r:embed="rId12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1pPr>
      <a:lvl2pPr marL="755957" indent="-251986" algn="l" defTabSz="1007943" rtl="0" eaLnBrk="1" latinLnBrk="0" hangingPunct="1">
        <a:lnSpc>
          <a:spcPts val="2400"/>
        </a:lnSpc>
        <a:spcBef>
          <a:spcPts val="551"/>
        </a:spcBef>
        <a:buFontTx/>
        <a:buBlip>
          <a:blip r:embed="rId13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2pPr>
      <a:lvl3pPr marL="1259929" indent="-251986" algn="l" defTabSz="1007943" rtl="0" eaLnBrk="1" latinLnBrk="0" hangingPunct="1">
        <a:lnSpc>
          <a:spcPts val="2400"/>
        </a:lnSpc>
        <a:spcBef>
          <a:spcPts val="551"/>
        </a:spcBef>
        <a:buFontTx/>
        <a:buBlip>
          <a:blip r:embed="rId14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3pPr>
      <a:lvl4pPr marL="1763900" indent="-251986" algn="l" defTabSz="1007943" rtl="0" eaLnBrk="1" latinLnBrk="0" hangingPunct="1">
        <a:lnSpc>
          <a:spcPts val="2400"/>
        </a:lnSpc>
        <a:spcBef>
          <a:spcPts val="55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4pPr>
      <a:lvl5pPr marL="2267872" indent="-251986" algn="l" defTabSz="1007943" rtl="0" eaLnBrk="1" latinLnBrk="0" hangingPunct="1">
        <a:lnSpc>
          <a:spcPts val="2400"/>
        </a:lnSpc>
        <a:spcBef>
          <a:spcPts val="55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193" userDrawn="1">
          <p15:clr>
            <a:srgbClr val="F26B43"/>
          </p15:clr>
        </p15:guide>
        <p15:guide id="2" pos="419" userDrawn="1">
          <p15:clr>
            <a:srgbClr val="F26B43"/>
          </p15:clr>
        </p15:guide>
        <p15:guide id="3" pos="646" userDrawn="1">
          <p15:clr>
            <a:srgbClr val="F26B43"/>
          </p15:clr>
        </p15:guide>
        <p15:guide id="4" pos="873" userDrawn="1">
          <p15:clr>
            <a:srgbClr val="F26B43"/>
          </p15:clr>
        </p15:guide>
        <p15:guide id="5" pos="1100" userDrawn="1">
          <p15:clr>
            <a:srgbClr val="F26B43"/>
          </p15:clr>
        </p15:guide>
        <p15:guide id="6" pos="1327" userDrawn="1">
          <p15:clr>
            <a:srgbClr val="F26B43"/>
          </p15:clr>
        </p15:guide>
        <p15:guide id="7" pos="1553" userDrawn="1">
          <p15:clr>
            <a:srgbClr val="F26B43"/>
          </p15:clr>
        </p15:guide>
        <p15:guide id="8" pos="1780" userDrawn="1">
          <p15:clr>
            <a:srgbClr val="F26B43"/>
          </p15:clr>
        </p15:guide>
        <p15:guide id="9" pos="2007" userDrawn="1">
          <p15:clr>
            <a:srgbClr val="F26B43"/>
          </p15:clr>
        </p15:guide>
        <p15:guide id="10" pos="2234" userDrawn="1">
          <p15:clr>
            <a:srgbClr val="F26B43"/>
          </p15:clr>
        </p15:guide>
        <p15:guide id="11" pos="2460" userDrawn="1">
          <p15:clr>
            <a:srgbClr val="F26B43"/>
          </p15:clr>
        </p15:guide>
        <p15:guide id="12" pos="2687" userDrawn="1">
          <p15:clr>
            <a:srgbClr val="F26B43"/>
          </p15:clr>
        </p15:guide>
        <p15:guide id="13" pos="2914" userDrawn="1">
          <p15:clr>
            <a:srgbClr val="F26B43"/>
          </p15:clr>
        </p15:guide>
        <p15:guide id="14" pos="3141" userDrawn="1">
          <p15:clr>
            <a:srgbClr val="F26B43"/>
          </p15:clr>
        </p15:guide>
        <p15:guide id="15" pos="3368" userDrawn="1">
          <p15:clr>
            <a:srgbClr val="F26B43"/>
          </p15:clr>
        </p15:guide>
        <p15:guide id="16" pos="3594" userDrawn="1">
          <p15:clr>
            <a:srgbClr val="F26B43"/>
          </p15:clr>
        </p15:guide>
        <p15:guide id="17" pos="3821" userDrawn="1">
          <p15:clr>
            <a:srgbClr val="F26B43"/>
          </p15:clr>
        </p15:guide>
        <p15:guide id="18" pos="4048" userDrawn="1">
          <p15:clr>
            <a:srgbClr val="F26B43"/>
          </p15:clr>
        </p15:guide>
        <p15:guide id="19" pos="4275" userDrawn="1">
          <p15:clr>
            <a:srgbClr val="F26B43"/>
          </p15:clr>
        </p15:guide>
        <p15:guide id="20" pos="4501" userDrawn="1">
          <p15:clr>
            <a:srgbClr val="F26B43"/>
          </p15:clr>
        </p15:guide>
        <p15:guide id="21" pos="4728" userDrawn="1">
          <p15:clr>
            <a:srgbClr val="F26B43"/>
          </p15:clr>
        </p15:guide>
        <p15:guide id="22" pos="4955" userDrawn="1">
          <p15:clr>
            <a:srgbClr val="F26B43"/>
          </p15:clr>
        </p15:guide>
        <p15:guide id="23" pos="5182" userDrawn="1">
          <p15:clr>
            <a:srgbClr val="F26B43"/>
          </p15:clr>
        </p15:guide>
        <p15:guide id="24" pos="5408" userDrawn="1">
          <p15:clr>
            <a:srgbClr val="F26B43"/>
          </p15:clr>
        </p15:guide>
        <p15:guide id="25" pos="5635" userDrawn="1">
          <p15:clr>
            <a:srgbClr val="F26B43"/>
          </p15:clr>
        </p15:guide>
        <p15:guide id="26" pos="5862" userDrawn="1">
          <p15:clr>
            <a:srgbClr val="F26B43"/>
          </p15:clr>
        </p15:guide>
        <p15:guide id="27" pos="6089" userDrawn="1">
          <p15:clr>
            <a:srgbClr val="F26B43"/>
          </p15:clr>
        </p15:guide>
        <p15:guide id="28" pos="6316" userDrawn="1">
          <p15:clr>
            <a:srgbClr val="F26B43"/>
          </p15:clr>
        </p15:guide>
        <p15:guide id="29" pos="6542" userDrawn="1">
          <p15:clr>
            <a:srgbClr val="F26B43"/>
          </p15:clr>
        </p15:guide>
        <p15:guide id="30" orient="horz" pos="113" userDrawn="1">
          <p15:clr>
            <a:srgbClr val="F26B43"/>
          </p15:clr>
        </p15:guide>
        <p15:guide id="31" orient="horz" pos="340" userDrawn="1">
          <p15:clr>
            <a:srgbClr val="F26B43"/>
          </p15:clr>
        </p15:guide>
        <p15:guide id="32" orient="horz" pos="567" userDrawn="1">
          <p15:clr>
            <a:srgbClr val="F26B43"/>
          </p15:clr>
        </p15:guide>
        <p15:guide id="33" orient="horz" pos="794" userDrawn="1">
          <p15:clr>
            <a:srgbClr val="F26B43"/>
          </p15:clr>
        </p15:guide>
        <p15:guide id="34" orient="horz" pos="1020" userDrawn="1">
          <p15:clr>
            <a:srgbClr val="F26B43"/>
          </p15:clr>
        </p15:guide>
        <p15:guide id="35" orient="horz" pos="1247" userDrawn="1">
          <p15:clr>
            <a:srgbClr val="F26B43"/>
          </p15:clr>
        </p15:guide>
        <p15:guide id="36" orient="horz" pos="1474" userDrawn="1">
          <p15:clr>
            <a:srgbClr val="F26B43"/>
          </p15:clr>
        </p15:guide>
        <p15:guide id="37" orient="horz" pos="1701" userDrawn="1">
          <p15:clr>
            <a:srgbClr val="F26B43"/>
          </p15:clr>
        </p15:guide>
        <p15:guide id="38" orient="horz" pos="1927" userDrawn="1">
          <p15:clr>
            <a:srgbClr val="F26B43"/>
          </p15:clr>
        </p15:guide>
        <p15:guide id="39" orient="horz" pos="2154" userDrawn="1">
          <p15:clr>
            <a:srgbClr val="F26B43"/>
          </p15:clr>
        </p15:guide>
        <p15:guide id="40" orient="horz" pos="2381" userDrawn="1">
          <p15:clr>
            <a:srgbClr val="F26B43"/>
          </p15:clr>
        </p15:guide>
        <p15:guide id="41" orient="horz" pos="2608" userDrawn="1">
          <p15:clr>
            <a:srgbClr val="F26B43"/>
          </p15:clr>
        </p15:guide>
        <p15:guide id="42" orient="horz" pos="2835" userDrawn="1">
          <p15:clr>
            <a:srgbClr val="F26B43"/>
          </p15:clr>
        </p15:guide>
        <p15:guide id="43" orient="horz" pos="3061" userDrawn="1">
          <p15:clr>
            <a:srgbClr val="F26B43"/>
          </p15:clr>
        </p15:guide>
        <p15:guide id="44" orient="horz" pos="3288" userDrawn="1">
          <p15:clr>
            <a:srgbClr val="F26B43"/>
          </p15:clr>
        </p15:guide>
        <p15:guide id="45" orient="horz" pos="3515" userDrawn="1">
          <p15:clr>
            <a:srgbClr val="F26B43"/>
          </p15:clr>
        </p15:guide>
        <p15:guide id="46" orient="horz" pos="3742" userDrawn="1">
          <p15:clr>
            <a:srgbClr val="F26B43"/>
          </p15:clr>
        </p15:guide>
        <p15:guide id="47" orient="horz" pos="3968" userDrawn="1">
          <p15:clr>
            <a:srgbClr val="F26B43"/>
          </p15:clr>
        </p15:guide>
        <p15:guide id="48" orient="horz" pos="4195" userDrawn="1">
          <p15:clr>
            <a:srgbClr val="F26B43"/>
          </p15:clr>
        </p15:guide>
        <p15:guide id="49" orient="horz" pos="4422" userDrawn="1">
          <p15:clr>
            <a:srgbClr val="F26B43"/>
          </p15:clr>
        </p15:guide>
        <p15:guide id="50" orient="horz" pos="464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>
            <a:extLst>
              <a:ext uri="{FF2B5EF4-FFF2-40B4-BE49-F238E27FC236}">
                <a16:creationId xmlns:a16="http://schemas.microsoft.com/office/drawing/2014/main" id="{2726208F-D6F7-1381-5132-3B60A6BFE7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85877" y="3070227"/>
            <a:ext cx="7920115" cy="171772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pl-PL" sz="1800" noProof="0" dirty="0"/>
              <a:t>Tytuł prezentacji:</a:t>
            </a:r>
            <a:br>
              <a:rPr lang="pl-PL" sz="1800" noProof="0" dirty="0"/>
            </a:br>
            <a:r>
              <a:rPr lang="pl-PL" sz="1800" noProof="0" dirty="0"/>
              <a:t>Kreatywne działania na rzecz zrównoważonego rozwoju</a:t>
            </a:r>
            <a:br>
              <a:rPr lang="pl-PL" sz="1800" noProof="0" dirty="0">
                <a:solidFill>
                  <a:schemeClr val="tx1"/>
                </a:solidFill>
              </a:rPr>
            </a:br>
            <a:br>
              <a:rPr lang="pl-PL" sz="1800" noProof="0" dirty="0">
                <a:solidFill>
                  <a:schemeClr val="tx1"/>
                </a:solidFill>
              </a:rPr>
            </a:br>
            <a:r>
              <a:rPr lang="pl-PL" sz="1200" noProof="0" dirty="0"/>
              <a:t>Opracował: Przemysław Żukiewicz</a:t>
            </a:r>
          </a:p>
        </p:txBody>
      </p:sp>
      <p:sp>
        <p:nvSpPr>
          <p:cNvPr id="5" name="Podtytuł 4">
            <a:extLst>
              <a:ext uri="{FF2B5EF4-FFF2-40B4-BE49-F238E27FC236}">
                <a16:creationId xmlns:a16="http://schemas.microsoft.com/office/drawing/2014/main" id="{0F4B11A1-2445-C731-5567-0EBA6FAF89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85810" y="4859957"/>
            <a:ext cx="7920115" cy="1081837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endParaRPr lang="pl-PL" sz="1400" noProof="0" dirty="0"/>
          </a:p>
          <a:p>
            <a:pPr algn="ctr">
              <a:lnSpc>
                <a:spcPct val="150000"/>
              </a:lnSpc>
              <a:spcBef>
                <a:spcPts val="0"/>
              </a:spcBef>
            </a:pPr>
            <a:r>
              <a:rPr lang="pl-PL" sz="1100" noProof="0" dirty="0"/>
              <a:t>Projekt pod nazwą Kompetencje jutra - modyfikacja wybranych kierunków studiów w Karkonoskiej Akademii Nauk Stosowanych w Jeleniej Górze realizowany w ramach programu </a:t>
            </a:r>
          </a:p>
          <a:p>
            <a:pPr algn="ctr">
              <a:lnSpc>
                <a:spcPct val="150000"/>
              </a:lnSpc>
              <a:spcBef>
                <a:spcPts val="0"/>
              </a:spcBef>
            </a:pPr>
            <a:r>
              <a:rPr lang="pl-PL" sz="1100" noProof="0" dirty="0"/>
              <a:t>Fundusze Europejskie dla Rozwoju Społecznego 2021-2027</a:t>
            </a:r>
          </a:p>
          <a:p>
            <a:pPr>
              <a:lnSpc>
                <a:spcPts val="1150"/>
              </a:lnSpc>
              <a:spcBef>
                <a:spcPts val="0"/>
              </a:spcBef>
            </a:pPr>
            <a:endParaRPr lang="pl-PL" sz="1400" noProof="0" dirty="0"/>
          </a:p>
        </p:txBody>
      </p:sp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01A395D3-35E7-4FC6-9F13-A51704F851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385F5-A64F-428D-9CAC-5D502640F501}" type="datetime1">
              <a:rPr lang="pl-PL" noProof="0" smtClean="0"/>
              <a:t>07.07.2025</a:t>
            </a:fld>
            <a:endParaRPr lang="pl-PL" noProof="0" dirty="0"/>
          </a:p>
        </p:txBody>
      </p:sp>
    </p:spTree>
    <p:extLst>
      <p:ext uri="{BB962C8B-B14F-4D97-AF65-F5344CB8AC3E}">
        <p14:creationId xmlns:p14="http://schemas.microsoft.com/office/powerpoint/2010/main" val="10616822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2321" y="1784394"/>
            <a:ext cx="2806601" cy="3912231"/>
          </a:xfrm>
        </p:spPr>
        <p:txBody>
          <a:bodyPr>
            <a:normAutofit/>
          </a:bodyPr>
          <a:lstStyle/>
          <a:p>
            <a:r>
              <a:rPr lang="pl-PL" dirty="0">
                <a:solidFill>
                  <a:schemeClr val="tx1"/>
                </a:solidFill>
              </a:rPr>
              <a:t>Galeria rozwiązań – co zabierzesz ze sobą?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00081" y="1291346"/>
            <a:ext cx="6056669" cy="4898326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dirty="0" err="1"/>
              <a:t>Który</a:t>
            </a:r>
            <a:r>
              <a:rPr dirty="0"/>
              <a:t> </a:t>
            </a:r>
            <a:r>
              <a:rPr dirty="0" err="1"/>
              <a:t>pomysł</a:t>
            </a:r>
            <a:r>
              <a:rPr dirty="0"/>
              <a:t> </a:t>
            </a:r>
            <a:r>
              <a:rPr dirty="0" err="1"/>
              <a:t>był</a:t>
            </a:r>
            <a:r>
              <a:rPr dirty="0"/>
              <a:t> </a:t>
            </a:r>
            <a:r>
              <a:rPr dirty="0" err="1"/>
              <a:t>najbardziej</a:t>
            </a:r>
            <a:r>
              <a:rPr dirty="0"/>
              <a:t> </a:t>
            </a:r>
            <a:r>
              <a:rPr dirty="0" err="1"/>
              <a:t>inspirujący</a:t>
            </a:r>
            <a:r>
              <a:rPr dirty="0"/>
              <a:t>?</a:t>
            </a:r>
            <a:endParaRPr lang="pl-PL" dirty="0"/>
          </a:p>
          <a:p>
            <a:pPr marL="0" indent="0">
              <a:buNone/>
            </a:pPr>
            <a:r>
              <a:rPr dirty="0"/>
              <a:t>Co </a:t>
            </a:r>
            <a:r>
              <a:rPr dirty="0" err="1"/>
              <a:t>chciałbyś</a:t>
            </a:r>
            <a:r>
              <a:rPr dirty="0"/>
              <a:t> </a:t>
            </a:r>
            <a:r>
              <a:rPr dirty="0" err="1"/>
              <a:t>wdrożyć</a:t>
            </a:r>
            <a:r>
              <a:rPr dirty="0"/>
              <a:t> u </a:t>
            </a:r>
            <a:r>
              <a:rPr dirty="0" err="1"/>
              <a:t>siebie</a:t>
            </a:r>
            <a:r>
              <a:rPr dirty="0"/>
              <a:t>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1910" y="1291771"/>
            <a:ext cx="3454922" cy="489614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3600" b="0" dirty="0"/>
              <a:t>Dlaczego kreatywność ma znaczenie?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69BA3164-BC97-CAA2-B90C-C0BC2796137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36618590"/>
              </p:ext>
            </p:extLst>
          </p:nvPr>
        </p:nvGraphicFramePr>
        <p:xfrm>
          <a:off x="4816849" y="1361906"/>
          <a:ext cx="5139901" cy="48260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282" y="1791160"/>
            <a:ext cx="3159431" cy="3969335"/>
          </a:xfrm>
        </p:spPr>
        <p:txBody>
          <a:bodyPr>
            <a:normAutofit/>
          </a:bodyPr>
          <a:lstStyle/>
          <a:p>
            <a:r>
              <a:rPr lang="pl-PL" sz="3508" dirty="0"/>
              <a:t>Obszary działania: </a:t>
            </a:r>
            <a:br>
              <a:rPr lang="pl-PL" sz="3508" dirty="0"/>
            </a:br>
            <a:r>
              <a:rPr lang="pl-PL" sz="3508" dirty="0"/>
              <a:t>E, S, G, H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DA0374ED-BBD7-09BF-02C6-B2406A68974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42964029"/>
              </p:ext>
            </p:extLst>
          </p:nvPr>
        </p:nvGraphicFramePr>
        <p:xfrm>
          <a:off x="4650938" y="1366160"/>
          <a:ext cx="5581126" cy="48353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819" y="1422930"/>
            <a:ext cx="3819363" cy="1417334"/>
          </a:xfrm>
        </p:spPr>
        <p:txBody>
          <a:bodyPr anchor="b">
            <a:normAutofit/>
          </a:bodyPr>
          <a:lstStyle/>
          <a:p>
            <a:r>
              <a:rPr lang="pl-PL" sz="2806" dirty="0"/>
              <a:t>Przykłady działań </a:t>
            </a:r>
            <a:r>
              <a:rPr lang="pl-PL" sz="2806" dirty="0" err="1"/>
              <a:t>prośrodowiskowych</a:t>
            </a:r>
            <a:r>
              <a:rPr lang="pl-PL" sz="2806" dirty="0"/>
              <a:t> (E)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8818" y="2994504"/>
            <a:ext cx="3819363" cy="3023587"/>
          </a:xfrm>
        </p:spPr>
        <p:txBody>
          <a:bodyPr anchor="t">
            <a:normAutofit/>
          </a:bodyPr>
          <a:lstStyle/>
          <a:p>
            <a:r>
              <a:rPr lang="pl-PL" sz="1754" dirty="0"/>
              <a:t>Eko-przewodnik rowerowy</a:t>
            </a:r>
          </a:p>
          <a:p>
            <a:r>
              <a:rPr lang="pl-PL" sz="1754" dirty="0"/>
              <a:t>Zielone tarasy hotelowe</a:t>
            </a:r>
          </a:p>
          <a:p>
            <a:r>
              <a:rPr lang="pl-PL" sz="1754" dirty="0"/>
              <a:t>System </a:t>
            </a:r>
            <a:r>
              <a:rPr lang="pl-PL" sz="1754" i="1" dirty="0"/>
              <a:t>re-</a:t>
            </a:r>
            <a:r>
              <a:rPr lang="pl-PL" sz="1754" i="1" dirty="0" err="1"/>
              <a:t>use</a:t>
            </a:r>
            <a:r>
              <a:rPr lang="pl-PL" sz="1754" dirty="0"/>
              <a:t> ręczników</a:t>
            </a:r>
          </a:p>
        </p:txBody>
      </p:sp>
      <p:pic>
        <p:nvPicPr>
          <p:cNvPr id="5" name="Picture 4" descr="Pola ryżu na tarasach w Mu Cang Chai (YenBai) w Wietnamie">
            <a:extLst>
              <a:ext uri="{FF2B5EF4-FFF2-40B4-BE49-F238E27FC236}">
                <a16:creationId xmlns:a16="http://schemas.microsoft.com/office/drawing/2014/main" id="{F6CD7BB4-5295-6722-9F17-F43972A8AB0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8085" r="22581" b="-1"/>
          <a:stretch>
            <a:fillRect/>
          </a:stretch>
        </p:blipFill>
        <p:spPr>
          <a:xfrm>
            <a:off x="5345907" y="772773"/>
            <a:ext cx="5345905" cy="601413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7735" y="1253897"/>
            <a:ext cx="3157785" cy="4763202"/>
          </a:xfrm>
        </p:spPr>
        <p:txBody>
          <a:bodyPr>
            <a:normAutofit/>
          </a:bodyPr>
          <a:lstStyle/>
          <a:p>
            <a:r>
              <a:rPr lang="pl-PL" dirty="0"/>
              <a:t>Przykłady działań społecznych (S)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5628" y="1256923"/>
            <a:ext cx="5458450" cy="4763202"/>
          </a:xfrm>
        </p:spPr>
        <p:txBody>
          <a:bodyPr anchor="ctr">
            <a:normAutofit/>
          </a:bodyPr>
          <a:lstStyle/>
          <a:p>
            <a:r>
              <a:rPr lang="pl-PL" sz="1929" dirty="0"/>
              <a:t>Działania edukacyjne dla turystów</a:t>
            </a:r>
          </a:p>
          <a:p>
            <a:r>
              <a:rPr lang="pl-PL" sz="1929" dirty="0"/>
              <a:t>Zatrudnianie osób 50+</a:t>
            </a:r>
          </a:p>
          <a:p>
            <a:r>
              <a:rPr lang="pl-PL" sz="1929" dirty="0"/>
              <a:t>Dostępność dla osób z niepełnosprawnością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1320" y="1058098"/>
            <a:ext cx="3831059" cy="1716058"/>
          </a:xfrm>
        </p:spPr>
        <p:txBody>
          <a:bodyPr anchor="b">
            <a:normAutofit fontScale="90000"/>
          </a:bodyPr>
          <a:lstStyle/>
          <a:p>
            <a:r>
              <a:rPr lang="pl-PL" sz="3683" dirty="0"/>
              <a:t>Przykłady działań z zakresu ładu korporacyjnego (G)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1320" y="3292163"/>
            <a:ext cx="3721429" cy="2912070"/>
          </a:xfrm>
        </p:spPr>
        <p:txBody>
          <a:bodyPr>
            <a:normAutofit/>
          </a:bodyPr>
          <a:lstStyle/>
          <a:p>
            <a:r>
              <a:rPr lang="pl-PL" sz="1929" dirty="0"/>
              <a:t>Przejrzystość płac</a:t>
            </a:r>
          </a:p>
          <a:p>
            <a:r>
              <a:rPr lang="pl-PL" sz="1929" dirty="0"/>
              <a:t>Zasady etyki biznesowej</a:t>
            </a:r>
          </a:p>
          <a:p>
            <a:r>
              <a:rPr lang="pl-PL" sz="1929" dirty="0"/>
              <a:t>Raportowanie ESG</a:t>
            </a:r>
          </a:p>
        </p:txBody>
      </p:sp>
      <p:pic>
        <p:nvPicPr>
          <p:cNvPr id="5" name="Picture 4" descr="Lupa przedstawiająca spadek wydajności">
            <a:extLst>
              <a:ext uri="{FF2B5EF4-FFF2-40B4-BE49-F238E27FC236}">
                <a16:creationId xmlns:a16="http://schemas.microsoft.com/office/drawing/2014/main" id="{840101A0-35D3-9346-9FCF-F876877EA68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9963" r="23083" b="-1"/>
          <a:stretch>
            <a:fillRect/>
          </a:stretch>
        </p:blipFill>
        <p:spPr>
          <a:xfrm>
            <a:off x="4658114" y="772773"/>
            <a:ext cx="6032363" cy="6014136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/>
              <a:t>Prawa </a:t>
            </a:r>
            <a:r>
              <a:rPr dirty="0" err="1"/>
              <a:t>człowieka</a:t>
            </a:r>
            <a:r>
              <a:rPr dirty="0"/>
              <a:t> w </a:t>
            </a:r>
            <a:r>
              <a:rPr dirty="0" err="1"/>
              <a:t>organizacjach</a:t>
            </a:r>
            <a:r>
              <a:rPr dirty="0"/>
              <a:t> </a:t>
            </a:r>
            <a:r>
              <a:rPr dirty="0" err="1"/>
              <a:t>turystycznych</a:t>
            </a:r>
            <a:r>
              <a:rPr dirty="0"/>
              <a:t> (H)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EAC12279-C5C5-051F-3373-153D447B3FE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2390582"/>
              </p:ext>
            </p:extLst>
          </p:nvPr>
        </p:nvGraphicFramePr>
        <p:xfrm>
          <a:off x="735062" y="2373753"/>
          <a:ext cx="9221688" cy="38159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5660" y="1173708"/>
            <a:ext cx="9277820" cy="1042452"/>
          </a:xfrm>
        </p:spPr>
        <p:txBody>
          <a:bodyPr>
            <a:normAutofit/>
          </a:bodyPr>
          <a:lstStyle/>
          <a:p>
            <a:r>
              <a:rPr lang="pl-PL" sz="3245" dirty="0"/>
              <a:t>Zadanie: zaprojektuj działanie dla swojej organizacji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FE2ECB4C-449B-1D7F-B0CD-10B0352314F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13071616"/>
              </p:ext>
            </p:extLst>
          </p:nvPr>
        </p:nvGraphicFramePr>
        <p:xfrm>
          <a:off x="908804" y="3003412"/>
          <a:ext cx="8874204" cy="31273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5062" y="1168605"/>
            <a:ext cx="9219015" cy="3566165"/>
          </a:xfrm>
        </p:spPr>
        <p:txBody>
          <a:bodyPr vert="horz" lIns="80189" tIns="40094" rIns="80189" bIns="40094" rtlCol="0" anchor="b" anchorCtr="0">
            <a:norm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3600" dirty="0" err="1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Scenki</a:t>
            </a:r>
            <a:r>
              <a:rPr lang="en-US" sz="36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3600" dirty="0" err="1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improwizowane</a:t>
            </a:r>
            <a:r>
              <a:rPr lang="en-US" sz="36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– </a:t>
            </a:r>
            <a:r>
              <a:rPr lang="en-US" sz="3600" dirty="0" err="1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inspiracje</a:t>
            </a:r>
            <a:endParaRPr lang="en-US" sz="36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5061" y="5142864"/>
            <a:ext cx="9219015" cy="988046"/>
          </a:xfrm>
        </p:spPr>
        <p:txBody>
          <a:bodyPr vert="horz" lIns="80189" tIns="40094" rIns="80189" bIns="40094" rtlCol="0">
            <a:normAutofit fontScale="62500" lnSpcReduction="20000"/>
          </a:bodyPr>
          <a:lstStyle/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36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Zagrajcie</a:t>
            </a:r>
            <a:r>
              <a:rPr lang="en-US" sz="3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36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scenkę</a:t>
            </a:r>
            <a:r>
              <a:rPr lang="en-US" sz="3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z </a:t>
            </a:r>
            <a:r>
              <a:rPr lang="en-US" sz="36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życia</a:t>
            </a:r>
            <a:r>
              <a:rPr lang="en-US" sz="3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36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organizacji</a:t>
            </a:r>
            <a:r>
              <a:rPr lang="en-US" sz="3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36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turystycznej</a:t>
            </a:r>
            <a:r>
              <a:rPr lang="en-US" sz="3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36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wdrażającej</a:t>
            </a:r>
            <a:r>
              <a:rPr lang="en-US" sz="3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36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wasze</a:t>
            </a:r>
            <a:r>
              <a:rPr lang="en-US" sz="3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36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działanie</a:t>
            </a:r>
            <a:r>
              <a:rPr lang="en-US" sz="3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Niestandardowy 8">
      <a:dk1>
        <a:srgbClr val="000000"/>
      </a:dk1>
      <a:lt1>
        <a:srgbClr val="FFFFFF"/>
      </a:lt1>
      <a:dk2>
        <a:srgbClr val="002073"/>
      </a:dk2>
      <a:lt2>
        <a:srgbClr val="FFFFFF"/>
      </a:lt2>
      <a:accent1>
        <a:srgbClr val="003399"/>
      </a:accent1>
      <a:accent2>
        <a:srgbClr val="A6D3FF"/>
      </a:accent2>
      <a:accent3>
        <a:srgbClr val="FFD618"/>
      </a:accent3>
      <a:accent4>
        <a:srgbClr val="0051B0"/>
      </a:accent4>
      <a:accent5>
        <a:srgbClr val="6BB1E2"/>
      </a:accent5>
      <a:accent6>
        <a:srgbClr val="FFE60B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1" id="{436F5452-C95B-4D43-A1C6-1CA5BE69C951}" vid="{ABE25C27-1E66-47F3-AA86-B88226738C33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Prezentacja z numerem strony</Template>
  <TotalTime>181</TotalTime>
  <Words>214</Words>
  <Application>Microsoft Office PowerPoint</Application>
  <PresentationFormat>Niestandardowy</PresentationFormat>
  <Paragraphs>37</Paragraphs>
  <Slides>10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10</vt:i4>
      </vt:variant>
    </vt:vector>
  </HeadingPairs>
  <TitlesOfParts>
    <vt:vector size="14" baseType="lpstr">
      <vt:lpstr>Arial</vt:lpstr>
      <vt:lpstr>Calibri</vt:lpstr>
      <vt:lpstr>Open Sans</vt:lpstr>
      <vt:lpstr>Motyw pakietu Office</vt:lpstr>
      <vt:lpstr>Tytuł prezentacji: Kreatywne działania na rzecz zrównoważonego rozwoju  Opracował: Przemysław Żukiewicz</vt:lpstr>
      <vt:lpstr>Dlaczego kreatywność ma znaczenie?</vt:lpstr>
      <vt:lpstr>Obszary działania:  E, S, G, H</vt:lpstr>
      <vt:lpstr>Przykłady działań prośrodowiskowych (E)</vt:lpstr>
      <vt:lpstr>Przykłady działań społecznych (S)</vt:lpstr>
      <vt:lpstr>Przykłady działań z zakresu ładu korporacyjnego (G)</vt:lpstr>
      <vt:lpstr>Prawa człowieka w organizacjach turystycznych (H)</vt:lpstr>
      <vt:lpstr>Zadanie: zaprojektuj działanie dla swojej organizacji</vt:lpstr>
      <vt:lpstr>Scenki improwizowane – inspiracje</vt:lpstr>
      <vt:lpstr>Galeria rozwiązań – co zabierzesz ze sobą?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Sowiński Piotr</dc:creator>
  <cp:lastModifiedBy>Przemysław Żukiewicz</cp:lastModifiedBy>
  <cp:revision>14</cp:revision>
  <dcterms:created xsi:type="dcterms:W3CDTF">2022-06-22T09:40:44Z</dcterms:created>
  <dcterms:modified xsi:type="dcterms:W3CDTF">2025-07-06T22:25:16Z</dcterms:modified>
</cp:coreProperties>
</file>